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8" r:id="rId2"/>
    <p:sldMasterId id="2147483770" r:id="rId3"/>
    <p:sldMasterId id="2147483782" r:id="rId4"/>
    <p:sldMasterId id="2147483818" r:id="rId5"/>
    <p:sldMasterId id="2147483923" r:id="rId6"/>
    <p:sldMasterId id="2147483948" r:id="rId7"/>
    <p:sldMasterId id="2147483960" r:id="rId8"/>
    <p:sldMasterId id="2147483985" r:id="rId9"/>
    <p:sldMasterId id="2147483998" r:id="rId10"/>
    <p:sldMasterId id="2147484011" r:id="rId11"/>
    <p:sldMasterId id="2147484024" r:id="rId12"/>
    <p:sldMasterId id="2147484037" r:id="rId13"/>
    <p:sldMasterId id="2147484050" r:id="rId14"/>
    <p:sldMasterId id="2147484062" r:id="rId15"/>
  </p:sldMasterIdLst>
  <p:notesMasterIdLst>
    <p:notesMasterId r:id="rId49"/>
  </p:notesMasterIdLst>
  <p:sldIdLst>
    <p:sldId id="333" r:id="rId16"/>
    <p:sldId id="376" r:id="rId17"/>
    <p:sldId id="375" r:id="rId18"/>
    <p:sldId id="263" r:id="rId19"/>
    <p:sldId id="262" r:id="rId20"/>
    <p:sldId id="271" r:id="rId21"/>
    <p:sldId id="270" r:id="rId22"/>
    <p:sldId id="343" r:id="rId23"/>
    <p:sldId id="370" r:id="rId24"/>
    <p:sldId id="371" r:id="rId25"/>
    <p:sldId id="372" r:id="rId26"/>
    <p:sldId id="374" r:id="rId27"/>
    <p:sldId id="373" r:id="rId28"/>
    <p:sldId id="330" r:id="rId29"/>
    <p:sldId id="344" r:id="rId30"/>
    <p:sldId id="345" r:id="rId31"/>
    <p:sldId id="328" r:id="rId32"/>
    <p:sldId id="360" r:id="rId33"/>
    <p:sldId id="329" r:id="rId34"/>
    <p:sldId id="261" r:id="rId35"/>
    <p:sldId id="279" r:id="rId36"/>
    <p:sldId id="316" r:id="rId37"/>
    <p:sldId id="280" r:id="rId38"/>
    <p:sldId id="282" r:id="rId39"/>
    <p:sldId id="285" r:id="rId40"/>
    <p:sldId id="290" r:id="rId41"/>
    <p:sldId id="302" r:id="rId42"/>
    <p:sldId id="355" r:id="rId43"/>
    <p:sldId id="378" r:id="rId44"/>
    <p:sldId id="365" r:id="rId45"/>
    <p:sldId id="293" r:id="rId46"/>
    <p:sldId id="294" r:id="rId47"/>
    <p:sldId id="337" r:id="rId48"/>
  </p:sldIdLst>
  <p:sldSz cx="9144000" cy="5715000" type="screen16x10"/>
  <p:notesSz cx="6858000" cy="9144000"/>
  <p:defaultTextStyle>
    <a:defPPr>
      <a:defRPr lang="en-US"/>
    </a:defPPr>
    <a:lvl1pPr marL="0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085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155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2186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6262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0328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4349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8445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2536" algn="l" defTabSz="908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-870" y="-96"/>
      </p:cViewPr>
      <p:guideLst>
        <p:guide orient="horz" pos="2160"/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017D7-57EA-4975-A357-B5A69DDBDFE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839A-DAA9-47D4-85EE-264FD3A61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85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155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186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262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328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349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445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536" algn="l" defTabSz="908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7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9839A-DAA9-47D4-85EE-264FD3A610D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2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0AAFA2-FB1C-4D86-A49C-5643DD90D84E}" type="slidenum">
              <a:rPr lang="vi-VN" smtClean="0">
                <a:solidFill>
                  <a:srgbClr val="000000"/>
                </a:solidFill>
              </a:rPr>
              <a:pPr/>
              <a:t>31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0AAFA2-FB1C-4D86-A49C-5643DD90D84E}" type="slidenum">
              <a:rPr lang="vi-VN" smtClean="0">
                <a:solidFill>
                  <a:srgbClr val="000000"/>
                </a:solidFill>
              </a:rPr>
              <a:pPr/>
              <a:t>32</a:t>
            </a:fld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504" indent="0" algn="ctr">
              <a:buNone/>
              <a:defRPr sz="1500"/>
            </a:lvl2pPr>
            <a:lvl3pPr marL="681077" indent="0" algn="ctr">
              <a:buNone/>
              <a:defRPr sz="1300"/>
            </a:lvl3pPr>
            <a:lvl4pPr marL="1021648" indent="0" algn="ctr">
              <a:buNone/>
              <a:defRPr sz="1200"/>
            </a:lvl4pPr>
            <a:lvl5pPr marL="1362186" indent="0" algn="ctr">
              <a:buNone/>
              <a:defRPr sz="1200"/>
            </a:lvl5pPr>
            <a:lvl6pPr marL="1702764" indent="0" algn="ctr">
              <a:buNone/>
              <a:defRPr sz="1200"/>
            </a:lvl6pPr>
            <a:lvl7pPr marL="2043304" indent="0" algn="ctr">
              <a:buNone/>
              <a:defRPr sz="1200"/>
            </a:lvl7pPr>
            <a:lvl8pPr marL="2383824" indent="0" algn="ctr">
              <a:buNone/>
              <a:defRPr sz="1200"/>
            </a:lvl8pPr>
            <a:lvl9pPr marL="27243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15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5115" indent="0">
              <a:buNone/>
              <a:defRPr sz="2200"/>
            </a:lvl2pPr>
            <a:lvl3pPr marL="710224" indent="0">
              <a:buNone/>
              <a:defRPr sz="1900"/>
            </a:lvl3pPr>
            <a:lvl4pPr marL="1065336" indent="0">
              <a:buNone/>
              <a:defRPr sz="1600"/>
            </a:lvl4pPr>
            <a:lvl5pPr marL="1420424" indent="0">
              <a:buNone/>
              <a:defRPr sz="1600"/>
            </a:lvl5pPr>
            <a:lvl6pPr marL="1775552" indent="0">
              <a:buNone/>
              <a:defRPr sz="1600"/>
            </a:lvl6pPr>
            <a:lvl7pPr marL="2130675" indent="0">
              <a:buNone/>
              <a:defRPr sz="1600"/>
            </a:lvl7pPr>
            <a:lvl8pPr marL="2485773" indent="0">
              <a:buNone/>
              <a:defRPr sz="1600"/>
            </a:lvl8pPr>
            <a:lvl9pPr marL="2840865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5115" indent="0">
              <a:buNone/>
              <a:defRPr sz="900"/>
            </a:lvl2pPr>
            <a:lvl3pPr marL="710224" indent="0">
              <a:buNone/>
              <a:defRPr sz="800"/>
            </a:lvl3pPr>
            <a:lvl4pPr marL="1065336" indent="0">
              <a:buNone/>
              <a:defRPr sz="700"/>
            </a:lvl4pPr>
            <a:lvl5pPr marL="1420424" indent="0">
              <a:buNone/>
              <a:defRPr sz="700"/>
            </a:lvl5pPr>
            <a:lvl6pPr marL="1775552" indent="0">
              <a:buNone/>
              <a:defRPr sz="700"/>
            </a:lvl6pPr>
            <a:lvl7pPr marL="2130675" indent="0">
              <a:buNone/>
              <a:defRPr sz="700"/>
            </a:lvl7pPr>
            <a:lvl8pPr marL="2485773" indent="0">
              <a:buNone/>
              <a:defRPr sz="700"/>
            </a:lvl8pPr>
            <a:lvl9pPr marL="2840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516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696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72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72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401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9021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9E5E0BB-4FCA-4F49-8E81-8023AD80020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617255F1-4A73-465B-B924-99EE589B23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6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49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9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758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5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05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58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11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64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1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69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22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337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840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285" indent="0">
              <a:buNone/>
              <a:defRPr sz="1600" b="1"/>
            </a:lvl2pPr>
            <a:lvl3pPr marL="710564" indent="0">
              <a:buNone/>
              <a:defRPr sz="1400" b="1"/>
            </a:lvl3pPr>
            <a:lvl4pPr marL="1065847" indent="0">
              <a:buNone/>
              <a:defRPr sz="1200" b="1"/>
            </a:lvl4pPr>
            <a:lvl5pPr marL="1421106" indent="0">
              <a:buNone/>
              <a:defRPr sz="1200" b="1"/>
            </a:lvl5pPr>
            <a:lvl6pPr marL="1776404" indent="0">
              <a:buNone/>
              <a:defRPr sz="1200" b="1"/>
            </a:lvl6pPr>
            <a:lvl7pPr marL="2131696" indent="0">
              <a:buNone/>
              <a:defRPr sz="1200" b="1"/>
            </a:lvl7pPr>
            <a:lvl8pPr marL="2486964" indent="0">
              <a:buNone/>
              <a:defRPr sz="1200" b="1"/>
            </a:lvl8pPr>
            <a:lvl9pPr marL="28422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0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285" indent="0">
              <a:buNone/>
              <a:defRPr sz="1600" b="1"/>
            </a:lvl2pPr>
            <a:lvl3pPr marL="710564" indent="0">
              <a:buNone/>
              <a:defRPr sz="1400" b="1"/>
            </a:lvl3pPr>
            <a:lvl4pPr marL="1065847" indent="0">
              <a:buNone/>
              <a:defRPr sz="1200" b="1"/>
            </a:lvl4pPr>
            <a:lvl5pPr marL="1421106" indent="0">
              <a:buNone/>
              <a:defRPr sz="1200" b="1"/>
            </a:lvl5pPr>
            <a:lvl6pPr marL="1776404" indent="0">
              <a:buNone/>
              <a:defRPr sz="1200" b="1"/>
            </a:lvl6pPr>
            <a:lvl7pPr marL="2131696" indent="0">
              <a:buNone/>
              <a:defRPr sz="1200" b="1"/>
            </a:lvl7pPr>
            <a:lvl8pPr marL="2486964" indent="0">
              <a:buNone/>
              <a:defRPr sz="1200" b="1"/>
            </a:lvl8pPr>
            <a:lvl9pPr marL="28422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0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66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488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488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173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198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5285" indent="0">
              <a:buNone/>
              <a:defRPr sz="900"/>
            </a:lvl2pPr>
            <a:lvl3pPr marL="710564" indent="0">
              <a:buNone/>
              <a:defRPr sz="800"/>
            </a:lvl3pPr>
            <a:lvl4pPr marL="1065847" indent="0">
              <a:buNone/>
              <a:defRPr sz="700"/>
            </a:lvl4pPr>
            <a:lvl5pPr marL="1421106" indent="0">
              <a:buNone/>
              <a:defRPr sz="700"/>
            </a:lvl5pPr>
            <a:lvl6pPr marL="1776404" indent="0">
              <a:buNone/>
              <a:defRPr sz="700"/>
            </a:lvl6pPr>
            <a:lvl7pPr marL="2131696" indent="0">
              <a:buNone/>
              <a:defRPr sz="700"/>
            </a:lvl7pPr>
            <a:lvl8pPr marL="2486964" indent="0">
              <a:buNone/>
              <a:defRPr sz="700"/>
            </a:lvl8pPr>
            <a:lvl9pPr marL="28422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470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5285" indent="0">
              <a:buNone/>
              <a:defRPr sz="2200"/>
            </a:lvl2pPr>
            <a:lvl3pPr marL="710564" indent="0">
              <a:buNone/>
              <a:defRPr sz="1900"/>
            </a:lvl3pPr>
            <a:lvl4pPr marL="1065847" indent="0">
              <a:buNone/>
              <a:defRPr sz="1600"/>
            </a:lvl4pPr>
            <a:lvl5pPr marL="1421106" indent="0">
              <a:buNone/>
              <a:defRPr sz="1600"/>
            </a:lvl5pPr>
            <a:lvl6pPr marL="1776404" indent="0">
              <a:buNone/>
              <a:defRPr sz="1600"/>
            </a:lvl6pPr>
            <a:lvl7pPr marL="2131696" indent="0">
              <a:buNone/>
              <a:defRPr sz="1600"/>
            </a:lvl7pPr>
            <a:lvl8pPr marL="2486964" indent="0">
              <a:buNone/>
              <a:defRPr sz="1600"/>
            </a:lvl8pPr>
            <a:lvl9pPr marL="284222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5285" indent="0">
              <a:buNone/>
              <a:defRPr sz="900"/>
            </a:lvl2pPr>
            <a:lvl3pPr marL="710564" indent="0">
              <a:buNone/>
              <a:defRPr sz="800"/>
            </a:lvl3pPr>
            <a:lvl4pPr marL="1065847" indent="0">
              <a:buNone/>
              <a:defRPr sz="700"/>
            </a:lvl4pPr>
            <a:lvl5pPr marL="1421106" indent="0">
              <a:buNone/>
              <a:defRPr sz="700"/>
            </a:lvl5pPr>
            <a:lvl6pPr marL="1776404" indent="0">
              <a:buNone/>
              <a:defRPr sz="700"/>
            </a:lvl6pPr>
            <a:lvl7pPr marL="2131696" indent="0">
              <a:buNone/>
              <a:defRPr sz="700"/>
            </a:lvl7pPr>
            <a:lvl8pPr marL="2486964" indent="0">
              <a:buNone/>
              <a:defRPr sz="700"/>
            </a:lvl8pPr>
            <a:lvl9pPr marL="28422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610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361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6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6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809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9009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9E5E0BB-4FCA-4F49-8E81-8023AD80020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617255F1-4A73-465B-B924-99EE589B23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216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3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1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3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121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554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5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0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6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18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73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28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82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3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958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1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9082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9E5E0BB-4FCA-4F49-8E81-8023AD80020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617255F1-4A73-465B-B924-99EE589B2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2651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469" indent="0">
              <a:buNone/>
              <a:defRPr sz="1600" b="1"/>
            </a:lvl2pPr>
            <a:lvl3pPr marL="710933" indent="0">
              <a:buNone/>
              <a:defRPr sz="1400" b="1"/>
            </a:lvl3pPr>
            <a:lvl4pPr marL="1066400" indent="0">
              <a:buNone/>
              <a:defRPr sz="1200" b="1"/>
            </a:lvl4pPr>
            <a:lvl5pPr marL="1421847" indent="0">
              <a:buNone/>
              <a:defRPr sz="1200" b="1"/>
            </a:lvl5pPr>
            <a:lvl6pPr marL="1777327" indent="0">
              <a:buNone/>
              <a:defRPr sz="1200" b="1"/>
            </a:lvl6pPr>
            <a:lvl7pPr marL="2132802" indent="0">
              <a:buNone/>
              <a:defRPr sz="1200" b="1"/>
            </a:lvl7pPr>
            <a:lvl8pPr marL="2488255" indent="0">
              <a:buNone/>
              <a:defRPr sz="1200" b="1"/>
            </a:lvl8pPr>
            <a:lvl9pPr marL="28437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7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469" indent="0">
              <a:buNone/>
              <a:defRPr sz="1600" b="1"/>
            </a:lvl2pPr>
            <a:lvl3pPr marL="710933" indent="0">
              <a:buNone/>
              <a:defRPr sz="1400" b="1"/>
            </a:lvl3pPr>
            <a:lvl4pPr marL="1066400" indent="0">
              <a:buNone/>
              <a:defRPr sz="1200" b="1"/>
            </a:lvl4pPr>
            <a:lvl5pPr marL="1421847" indent="0">
              <a:buNone/>
              <a:defRPr sz="1200" b="1"/>
            </a:lvl5pPr>
            <a:lvl6pPr marL="1777327" indent="0">
              <a:buNone/>
              <a:defRPr sz="1200" b="1"/>
            </a:lvl6pPr>
            <a:lvl7pPr marL="2132802" indent="0">
              <a:buNone/>
              <a:defRPr sz="1200" b="1"/>
            </a:lvl7pPr>
            <a:lvl8pPr marL="2488255" indent="0">
              <a:buNone/>
              <a:defRPr sz="1200" b="1"/>
            </a:lvl8pPr>
            <a:lvl9pPr marL="28437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7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6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594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29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5469" indent="0">
              <a:buNone/>
              <a:defRPr sz="900"/>
            </a:lvl2pPr>
            <a:lvl3pPr marL="710933" indent="0">
              <a:buNone/>
              <a:defRPr sz="800"/>
            </a:lvl3pPr>
            <a:lvl4pPr marL="1066400" indent="0">
              <a:buNone/>
              <a:defRPr sz="700"/>
            </a:lvl4pPr>
            <a:lvl5pPr marL="1421847" indent="0">
              <a:buNone/>
              <a:defRPr sz="700"/>
            </a:lvl5pPr>
            <a:lvl6pPr marL="1777327" indent="0">
              <a:buNone/>
              <a:defRPr sz="700"/>
            </a:lvl6pPr>
            <a:lvl7pPr marL="2132802" indent="0">
              <a:buNone/>
              <a:defRPr sz="700"/>
            </a:lvl7pPr>
            <a:lvl8pPr marL="2488255" indent="0">
              <a:buNone/>
              <a:defRPr sz="700"/>
            </a:lvl8pPr>
            <a:lvl9pPr marL="284370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742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5469" indent="0">
              <a:buNone/>
              <a:defRPr sz="2200"/>
            </a:lvl2pPr>
            <a:lvl3pPr marL="710933" indent="0">
              <a:buNone/>
              <a:defRPr sz="1900"/>
            </a:lvl3pPr>
            <a:lvl4pPr marL="1066400" indent="0">
              <a:buNone/>
              <a:defRPr sz="1600"/>
            </a:lvl4pPr>
            <a:lvl5pPr marL="1421847" indent="0">
              <a:buNone/>
              <a:defRPr sz="1600"/>
            </a:lvl5pPr>
            <a:lvl6pPr marL="1777327" indent="0">
              <a:buNone/>
              <a:defRPr sz="1600"/>
            </a:lvl6pPr>
            <a:lvl7pPr marL="2132802" indent="0">
              <a:buNone/>
              <a:defRPr sz="1600"/>
            </a:lvl7pPr>
            <a:lvl8pPr marL="2488255" indent="0">
              <a:buNone/>
              <a:defRPr sz="1600"/>
            </a:lvl8pPr>
            <a:lvl9pPr marL="2843701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5469" indent="0">
              <a:buNone/>
              <a:defRPr sz="900"/>
            </a:lvl2pPr>
            <a:lvl3pPr marL="710933" indent="0">
              <a:buNone/>
              <a:defRPr sz="800"/>
            </a:lvl3pPr>
            <a:lvl4pPr marL="1066400" indent="0">
              <a:buNone/>
              <a:defRPr sz="700"/>
            </a:lvl4pPr>
            <a:lvl5pPr marL="1421847" indent="0">
              <a:buNone/>
              <a:defRPr sz="700"/>
            </a:lvl5pPr>
            <a:lvl6pPr marL="1777327" indent="0">
              <a:buNone/>
              <a:defRPr sz="700"/>
            </a:lvl6pPr>
            <a:lvl7pPr marL="2132802" indent="0">
              <a:buNone/>
              <a:defRPr sz="700"/>
            </a:lvl7pPr>
            <a:lvl8pPr marL="2488255" indent="0">
              <a:buNone/>
              <a:defRPr sz="700"/>
            </a:lvl8pPr>
            <a:lvl9pPr marL="284370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653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82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4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4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335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996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9E5E0BB-4FCA-4F49-8E81-8023AD80020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617255F1-4A73-465B-B924-99EE589B23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5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2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701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6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67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2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8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2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579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56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1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69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26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8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39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96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52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544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658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68" indent="0">
              <a:buNone/>
              <a:defRPr sz="1600" b="1"/>
            </a:lvl2pPr>
            <a:lvl3pPr marL="711330" indent="0">
              <a:buNone/>
              <a:defRPr sz="1400" b="1"/>
            </a:lvl3pPr>
            <a:lvl4pPr marL="1066996" indent="0">
              <a:buNone/>
              <a:defRPr sz="1200" b="1"/>
            </a:lvl4pPr>
            <a:lvl5pPr marL="1422645" indent="0">
              <a:buNone/>
              <a:defRPr sz="1200" b="1"/>
            </a:lvl5pPr>
            <a:lvl6pPr marL="1778321" indent="0">
              <a:buNone/>
              <a:defRPr sz="1200" b="1"/>
            </a:lvl6pPr>
            <a:lvl7pPr marL="2133993" indent="0">
              <a:buNone/>
              <a:defRPr sz="1200" b="1"/>
            </a:lvl7pPr>
            <a:lvl8pPr marL="2489645" indent="0">
              <a:buNone/>
              <a:defRPr sz="1200" b="1"/>
            </a:lvl8pPr>
            <a:lvl9pPr marL="28452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3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68" indent="0">
              <a:buNone/>
              <a:defRPr sz="1600" b="1"/>
            </a:lvl2pPr>
            <a:lvl3pPr marL="711330" indent="0">
              <a:buNone/>
              <a:defRPr sz="1400" b="1"/>
            </a:lvl3pPr>
            <a:lvl4pPr marL="1066996" indent="0">
              <a:buNone/>
              <a:defRPr sz="1200" b="1"/>
            </a:lvl4pPr>
            <a:lvl5pPr marL="1422645" indent="0">
              <a:buNone/>
              <a:defRPr sz="1200" b="1"/>
            </a:lvl5pPr>
            <a:lvl6pPr marL="1778321" indent="0">
              <a:buNone/>
              <a:defRPr sz="1200" b="1"/>
            </a:lvl6pPr>
            <a:lvl7pPr marL="2133993" indent="0">
              <a:buNone/>
              <a:defRPr sz="1200" b="1"/>
            </a:lvl7pPr>
            <a:lvl8pPr marL="2489645" indent="0">
              <a:buNone/>
              <a:defRPr sz="1200" b="1"/>
            </a:lvl8pPr>
            <a:lvl9pPr marL="28452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3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155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866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3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5668" indent="0">
              <a:buNone/>
              <a:defRPr sz="900"/>
            </a:lvl2pPr>
            <a:lvl3pPr marL="711330" indent="0">
              <a:buNone/>
              <a:defRPr sz="800"/>
            </a:lvl3pPr>
            <a:lvl4pPr marL="1066996" indent="0">
              <a:buNone/>
              <a:defRPr sz="700"/>
            </a:lvl4pPr>
            <a:lvl5pPr marL="1422645" indent="0">
              <a:buNone/>
              <a:defRPr sz="700"/>
            </a:lvl5pPr>
            <a:lvl6pPr marL="1778321" indent="0">
              <a:buNone/>
              <a:defRPr sz="700"/>
            </a:lvl6pPr>
            <a:lvl7pPr marL="2133993" indent="0">
              <a:buNone/>
              <a:defRPr sz="700"/>
            </a:lvl7pPr>
            <a:lvl8pPr marL="2489645" indent="0">
              <a:buNone/>
              <a:defRPr sz="700"/>
            </a:lvl8pPr>
            <a:lvl9pPr marL="284529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223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5668" indent="0">
              <a:buNone/>
              <a:defRPr sz="2200"/>
            </a:lvl2pPr>
            <a:lvl3pPr marL="711330" indent="0">
              <a:buNone/>
              <a:defRPr sz="1900"/>
            </a:lvl3pPr>
            <a:lvl4pPr marL="1066996" indent="0">
              <a:buNone/>
              <a:defRPr sz="1600"/>
            </a:lvl4pPr>
            <a:lvl5pPr marL="1422645" indent="0">
              <a:buNone/>
              <a:defRPr sz="1600"/>
            </a:lvl5pPr>
            <a:lvl6pPr marL="1778321" indent="0">
              <a:buNone/>
              <a:defRPr sz="1600"/>
            </a:lvl6pPr>
            <a:lvl7pPr marL="2133993" indent="0">
              <a:buNone/>
              <a:defRPr sz="1600"/>
            </a:lvl7pPr>
            <a:lvl8pPr marL="2489645" indent="0">
              <a:buNone/>
              <a:defRPr sz="1600"/>
            </a:lvl8pPr>
            <a:lvl9pPr marL="2845292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5668" indent="0">
              <a:buNone/>
              <a:defRPr sz="900"/>
            </a:lvl2pPr>
            <a:lvl3pPr marL="711330" indent="0">
              <a:buNone/>
              <a:defRPr sz="800"/>
            </a:lvl3pPr>
            <a:lvl4pPr marL="1066996" indent="0">
              <a:buNone/>
              <a:defRPr sz="700"/>
            </a:lvl4pPr>
            <a:lvl5pPr marL="1422645" indent="0">
              <a:buNone/>
              <a:defRPr sz="700"/>
            </a:lvl5pPr>
            <a:lvl6pPr marL="1778321" indent="0">
              <a:buNone/>
              <a:defRPr sz="700"/>
            </a:lvl6pPr>
            <a:lvl7pPr marL="2133993" indent="0">
              <a:buNone/>
              <a:defRPr sz="700"/>
            </a:lvl7pPr>
            <a:lvl8pPr marL="2489645" indent="0">
              <a:buNone/>
              <a:defRPr sz="700"/>
            </a:lvl8pPr>
            <a:lvl9pPr marL="284529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86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08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33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33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008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982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9E5E0BB-4FCA-4F49-8E81-8023AD80020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617255F1-4A73-465B-B924-99EE589B23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532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7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1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069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282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5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1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76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35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9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53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12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7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031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65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895" indent="0">
              <a:buNone/>
              <a:defRPr sz="1600" b="1"/>
            </a:lvl2pPr>
            <a:lvl3pPr marL="711784" indent="0">
              <a:buNone/>
              <a:defRPr sz="1400" b="1"/>
            </a:lvl3pPr>
            <a:lvl4pPr marL="1067676" indent="0">
              <a:buNone/>
              <a:defRPr sz="1200" b="1"/>
            </a:lvl4pPr>
            <a:lvl5pPr marL="1423557" indent="0">
              <a:buNone/>
              <a:defRPr sz="1200" b="1"/>
            </a:lvl5pPr>
            <a:lvl6pPr marL="1779457" indent="0">
              <a:buNone/>
              <a:defRPr sz="1200" b="1"/>
            </a:lvl6pPr>
            <a:lvl7pPr marL="2135355" indent="0">
              <a:buNone/>
              <a:defRPr sz="1200" b="1"/>
            </a:lvl7pPr>
            <a:lvl8pPr marL="2491233" indent="0">
              <a:buNone/>
              <a:defRPr sz="1200" b="1"/>
            </a:lvl8pPr>
            <a:lvl9pPr marL="284711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895" indent="0">
              <a:buNone/>
              <a:defRPr sz="1600" b="1"/>
            </a:lvl2pPr>
            <a:lvl3pPr marL="711784" indent="0">
              <a:buNone/>
              <a:defRPr sz="1400" b="1"/>
            </a:lvl3pPr>
            <a:lvl4pPr marL="1067676" indent="0">
              <a:buNone/>
              <a:defRPr sz="1200" b="1"/>
            </a:lvl4pPr>
            <a:lvl5pPr marL="1423557" indent="0">
              <a:buNone/>
              <a:defRPr sz="1200" b="1"/>
            </a:lvl5pPr>
            <a:lvl6pPr marL="1779457" indent="0">
              <a:buNone/>
              <a:defRPr sz="1200" b="1"/>
            </a:lvl6pPr>
            <a:lvl7pPr marL="2135355" indent="0">
              <a:buNone/>
              <a:defRPr sz="1200" b="1"/>
            </a:lvl7pPr>
            <a:lvl8pPr marL="2491233" indent="0">
              <a:buNone/>
              <a:defRPr sz="1200" b="1"/>
            </a:lvl8pPr>
            <a:lvl9pPr marL="284711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39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64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618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5895" indent="0">
              <a:buNone/>
              <a:defRPr sz="900"/>
            </a:lvl2pPr>
            <a:lvl3pPr marL="711784" indent="0">
              <a:buNone/>
              <a:defRPr sz="800"/>
            </a:lvl3pPr>
            <a:lvl4pPr marL="1067676" indent="0">
              <a:buNone/>
              <a:defRPr sz="700"/>
            </a:lvl4pPr>
            <a:lvl5pPr marL="1423557" indent="0">
              <a:buNone/>
              <a:defRPr sz="700"/>
            </a:lvl5pPr>
            <a:lvl6pPr marL="1779457" indent="0">
              <a:buNone/>
              <a:defRPr sz="700"/>
            </a:lvl6pPr>
            <a:lvl7pPr marL="2135355" indent="0">
              <a:buNone/>
              <a:defRPr sz="700"/>
            </a:lvl7pPr>
            <a:lvl8pPr marL="2491233" indent="0">
              <a:buNone/>
              <a:defRPr sz="700"/>
            </a:lvl8pPr>
            <a:lvl9pPr marL="284711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448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5895" indent="0">
              <a:buNone/>
              <a:defRPr sz="2200"/>
            </a:lvl2pPr>
            <a:lvl3pPr marL="711784" indent="0">
              <a:buNone/>
              <a:defRPr sz="1900"/>
            </a:lvl3pPr>
            <a:lvl4pPr marL="1067676" indent="0">
              <a:buNone/>
              <a:defRPr sz="1600"/>
            </a:lvl4pPr>
            <a:lvl5pPr marL="1423557" indent="0">
              <a:buNone/>
              <a:defRPr sz="1600"/>
            </a:lvl5pPr>
            <a:lvl6pPr marL="1779457" indent="0">
              <a:buNone/>
              <a:defRPr sz="1600"/>
            </a:lvl6pPr>
            <a:lvl7pPr marL="2135355" indent="0">
              <a:buNone/>
              <a:defRPr sz="1600"/>
            </a:lvl7pPr>
            <a:lvl8pPr marL="2491233" indent="0">
              <a:buNone/>
              <a:defRPr sz="1600"/>
            </a:lvl8pPr>
            <a:lvl9pPr marL="2847114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5895" indent="0">
              <a:buNone/>
              <a:defRPr sz="900"/>
            </a:lvl2pPr>
            <a:lvl3pPr marL="711784" indent="0">
              <a:buNone/>
              <a:defRPr sz="800"/>
            </a:lvl3pPr>
            <a:lvl4pPr marL="1067676" indent="0">
              <a:buNone/>
              <a:defRPr sz="700"/>
            </a:lvl4pPr>
            <a:lvl5pPr marL="1423557" indent="0">
              <a:buNone/>
              <a:defRPr sz="700"/>
            </a:lvl5pPr>
            <a:lvl6pPr marL="1779457" indent="0">
              <a:buNone/>
              <a:defRPr sz="700"/>
            </a:lvl6pPr>
            <a:lvl7pPr marL="2135355" indent="0">
              <a:buNone/>
              <a:defRPr sz="700"/>
            </a:lvl7pPr>
            <a:lvl8pPr marL="2491233" indent="0">
              <a:buNone/>
              <a:defRPr sz="700"/>
            </a:lvl8pPr>
            <a:lvl9pPr marL="284711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668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508"/>
            <a:ext cx="7772400" cy="113506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0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10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1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21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027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433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83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243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797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1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1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063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966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9E5E0BB-4FCA-4F49-8E81-8023AD800205}" type="datetimeFigureOut">
              <a:rPr lang="en-US"/>
              <a:pPr>
                <a:defRPr/>
              </a:pPr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617255F1-4A73-465B-B924-99EE589B23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923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0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2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81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664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1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2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83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44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05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67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28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89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1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716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21" indent="0">
              <a:buNone/>
              <a:defRPr sz="1600" b="1"/>
            </a:lvl2pPr>
            <a:lvl3pPr marL="712238" indent="0">
              <a:buNone/>
              <a:defRPr sz="1400" b="1"/>
            </a:lvl3pPr>
            <a:lvl4pPr marL="1068357" indent="0">
              <a:buNone/>
              <a:defRPr sz="1200" b="1"/>
            </a:lvl4pPr>
            <a:lvl5pPr marL="1424469" indent="0">
              <a:buNone/>
              <a:defRPr sz="1200" b="1"/>
            </a:lvl5pPr>
            <a:lvl6pPr marL="1780594" indent="0">
              <a:buNone/>
              <a:defRPr sz="1200" b="1"/>
            </a:lvl6pPr>
            <a:lvl7pPr marL="2136716" indent="0">
              <a:buNone/>
              <a:defRPr sz="1200" b="1"/>
            </a:lvl7pPr>
            <a:lvl8pPr marL="2492822" indent="0">
              <a:buNone/>
              <a:defRPr sz="1200" b="1"/>
            </a:lvl8pPr>
            <a:lvl9pPr marL="2848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21" indent="0">
              <a:buNone/>
              <a:defRPr sz="1600" b="1"/>
            </a:lvl2pPr>
            <a:lvl3pPr marL="712238" indent="0">
              <a:buNone/>
              <a:defRPr sz="1400" b="1"/>
            </a:lvl3pPr>
            <a:lvl4pPr marL="1068357" indent="0">
              <a:buNone/>
              <a:defRPr sz="1200" b="1"/>
            </a:lvl4pPr>
            <a:lvl5pPr marL="1424469" indent="0">
              <a:buNone/>
              <a:defRPr sz="1200" b="1"/>
            </a:lvl5pPr>
            <a:lvl6pPr marL="1780594" indent="0">
              <a:buNone/>
              <a:defRPr sz="1200" b="1"/>
            </a:lvl6pPr>
            <a:lvl7pPr marL="2136716" indent="0">
              <a:buNone/>
              <a:defRPr sz="1200" b="1"/>
            </a:lvl7pPr>
            <a:lvl8pPr marL="2492822" indent="0">
              <a:buNone/>
              <a:defRPr sz="1200" b="1"/>
            </a:lvl8pPr>
            <a:lvl9pPr marL="2848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895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26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330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121" indent="0">
              <a:buNone/>
              <a:defRPr sz="900"/>
            </a:lvl2pPr>
            <a:lvl3pPr marL="712238" indent="0">
              <a:buNone/>
              <a:defRPr sz="800"/>
            </a:lvl3pPr>
            <a:lvl4pPr marL="1068357" indent="0">
              <a:buNone/>
              <a:defRPr sz="700"/>
            </a:lvl4pPr>
            <a:lvl5pPr marL="1424469" indent="0">
              <a:buNone/>
              <a:defRPr sz="700"/>
            </a:lvl5pPr>
            <a:lvl6pPr marL="1780594" indent="0">
              <a:buNone/>
              <a:defRPr sz="700"/>
            </a:lvl6pPr>
            <a:lvl7pPr marL="2136716" indent="0">
              <a:buNone/>
              <a:defRPr sz="700"/>
            </a:lvl7pPr>
            <a:lvl8pPr marL="2492822" indent="0">
              <a:buNone/>
              <a:defRPr sz="700"/>
            </a:lvl8pPr>
            <a:lvl9pPr marL="284893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6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6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169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121" indent="0">
              <a:buNone/>
              <a:defRPr sz="2200"/>
            </a:lvl2pPr>
            <a:lvl3pPr marL="712238" indent="0">
              <a:buNone/>
              <a:defRPr sz="1900"/>
            </a:lvl3pPr>
            <a:lvl4pPr marL="1068357" indent="0">
              <a:buNone/>
              <a:defRPr sz="1600"/>
            </a:lvl4pPr>
            <a:lvl5pPr marL="1424469" indent="0">
              <a:buNone/>
              <a:defRPr sz="1600"/>
            </a:lvl5pPr>
            <a:lvl6pPr marL="1780594" indent="0">
              <a:buNone/>
              <a:defRPr sz="1600"/>
            </a:lvl6pPr>
            <a:lvl7pPr marL="2136716" indent="0">
              <a:buNone/>
              <a:defRPr sz="1600"/>
            </a:lvl7pPr>
            <a:lvl8pPr marL="2492822" indent="0">
              <a:buNone/>
              <a:defRPr sz="1600"/>
            </a:lvl8pPr>
            <a:lvl9pPr marL="284893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121" indent="0">
              <a:buNone/>
              <a:defRPr sz="900"/>
            </a:lvl2pPr>
            <a:lvl3pPr marL="712238" indent="0">
              <a:buNone/>
              <a:defRPr sz="800"/>
            </a:lvl3pPr>
            <a:lvl4pPr marL="1068357" indent="0">
              <a:buNone/>
              <a:defRPr sz="700"/>
            </a:lvl4pPr>
            <a:lvl5pPr marL="1424469" indent="0">
              <a:buNone/>
              <a:defRPr sz="700"/>
            </a:lvl5pPr>
            <a:lvl6pPr marL="1780594" indent="0">
              <a:buNone/>
              <a:defRPr sz="700"/>
            </a:lvl6pPr>
            <a:lvl7pPr marL="2136716" indent="0">
              <a:buNone/>
              <a:defRPr sz="700"/>
            </a:lvl7pPr>
            <a:lvl8pPr marL="2492822" indent="0">
              <a:buNone/>
              <a:defRPr sz="700"/>
            </a:lvl8pPr>
            <a:lvl9pPr marL="284893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464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038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1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1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168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3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1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4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410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029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27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54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18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8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45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08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52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113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63" indent="0">
              <a:buNone/>
              <a:defRPr sz="1600" b="1"/>
            </a:lvl2pPr>
            <a:lvl3pPr marL="712720" indent="0">
              <a:buNone/>
              <a:defRPr sz="1400" b="1"/>
            </a:lvl3pPr>
            <a:lvl4pPr marL="1069080" indent="0">
              <a:buNone/>
              <a:defRPr sz="1200" b="1"/>
            </a:lvl4pPr>
            <a:lvl5pPr marL="1425438" indent="0">
              <a:buNone/>
              <a:defRPr sz="1200" b="1"/>
            </a:lvl5pPr>
            <a:lvl6pPr marL="1781801" indent="0">
              <a:buNone/>
              <a:defRPr sz="1200" b="1"/>
            </a:lvl6pPr>
            <a:lvl7pPr marL="2138163" indent="0">
              <a:buNone/>
              <a:defRPr sz="1200" b="1"/>
            </a:lvl7pPr>
            <a:lvl8pPr marL="2494513" indent="0">
              <a:buNone/>
              <a:defRPr sz="1200" b="1"/>
            </a:lvl8pPr>
            <a:lvl9pPr marL="285087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63" indent="0">
              <a:buNone/>
              <a:defRPr sz="1600" b="1"/>
            </a:lvl2pPr>
            <a:lvl3pPr marL="712720" indent="0">
              <a:buNone/>
              <a:defRPr sz="1400" b="1"/>
            </a:lvl3pPr>
            <a:lvl4pPr marL="1069080" indent="0">
              <a:buNone/>
              <a:defRPr sz="1200" b="1"/>
            </a:lvl4pPr>
            <a:lvl5pPr marL="1425438" indent="0">
              <a:buNone/>
              <a:defRPr sz="1200" b="1"/>
            </a:lvl5pPr>
            <a:lvl6pPr marL="1781801" indent="0">
              <a:buNone/>
              <a:defRPr sz="1200" b="1"/>
            </a:lvl6pPr>
            <a:lvl7pPr marL="2138163" indent="0">
              <a:buNone/>
              <a:defRPr sz="1200" b="1"/>
            </a:lvl7pPr>
            <a:lvl8pPr marL="2494513" indent="0">
              <a:buNone/>
              <a:defRPr sz="1200" b="1"/>
            </a:lvl8pPr>
            <a:lvl9pPr marL="285087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344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486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8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279261"/>
            <a:ext cx="4040188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04" indent="0">
              <a:buNone/>
              <a:defRPr sz="1500" b="1"/>
            </a:lvl2pPr>
            <a:lvl3pPr marL="681077" indent="0">
              <a:buNone/>
              <a:defRPr sz="1400" b="1"/>
            </a:lvl3pPr>
            <a:lvl4pPr marL="1021648" indent="0">
              <a:buNone/>
              <a:defRPr sz="1200" b="1"/>
            </a:lvl4pPr>
            <a:lvl5pPr marL="1362186" indent="0">
              <a:buNone/>
              <a:defRPr sz="1200" b="1"/>
            </a:lvl5pPr>
            <a:lvl6pPr marL="1702764" indent="0">
              <a:buNone/>
              <a:defRPr sz="1200" b="1"/>
            </a:lvl6pPr>
            <a:lvl7pPr marL="2043304" indent="0">
              <a:buNone/>
              <a:defRPr sz="1200" b="1"/>
            </a:lvl7pPr>
            <a:lvl8pPr marL="2383824" indent="0">
              <a:buNone/>
              <a:defRPr sz="1200" b="1"/>
            </a:lvl8pPr>
            <a:lvl9pPr marL="27243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3" y="1279261"/>
            <a:ext cx="4041775" cy="533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04" indent="0">
              <a:buNone/>
              <a:defRPr sz="1500" b="1"/>
            </a:lvl2pPr>
            <a:lvl3pPr marL="681077" indent="0">
              <a:buNone/>
              <a:defRPr sz="1400" b="1"/>
            </a:lvl3pPr>
            <a:lvl4pPr marL="1021648" indent="0">
              <a:buNone/>
              <a:defRPr sz="1200" b="1"/>
            </a:lvl4pPr>
            <a:lvl5pPr marL="1362186" indent="0">
              <a:buNone/>
              <a:defRPr sz="1200" b="1"/>
            </a:lvl5pPr>
            <a:lvl6pPr marL="1702764" indent="0">
              <a:buNone/>
              <a:defRPr sz="1200" b="1"/>
            </a:lvl6pPr>
            <a:lvl7pPr marL="2043304" indent="0">
              <a:buNone/>
              <a:defRPr sz="1200" b="1"/>
            </a:lvl7pPr>
            <a:lvl8pPr marL="2383824" indent="0">
              <a:buNone/>
              <a:defRPr sz="1200" b="1"/>
            </a:lvl8pPr>
            <a:lvl9pPr marL="27243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3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523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363" indent="0">
              <a:buNone/>
              <a:defRPr sz="900"/>
            </a:lvl2pPr>
            <a:lvl3pPr marL="712720" indent="0">
              <a:buNone/>
              <a:defRPr sz="800"/>
            </a:lvl3pPr>
            <a:lvl4pPr marL="1069080" indent="0">
              <a:buNone/>
              <a:defRPr sz="700"/>
            </a:lvl4pPr>
            <a:lvl5pPr marL="1425438" indent="0">
              <a:buNone/>
              <a:defRPr sz="700"/>
            </a:lvl5pPr>
            <a:lvl6pPr marL="1781801" indent="0">
              <a:buNone/>
              <a:defRPr sz="700"/>
            </a:lvl6pPr>
            <a:lvl7pPr marL="2138163" indent="0">
              <a:buNone/>
              <a:defRPr sz="700"/>
            </a:lvl7pPr>
            <a:lvl8pPr marL="2494513" indent="0">
              <a:buNone/>
              <a:defRPr sz="700"/>
            </a:lvl8pPr>
            <a:lvl9pPr marL="285087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58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363" indent="0">
              <a:buNone/>
              <a:defRPr sz="2200"/>
            </a:lvl2pPr>
            <a:lvl3pPr marL="712720" indent="0">
              <a:buNone/>
              <a:defRPr sz="1900"/>
            </a:lvl3pPr>
            <a:lvl4pPr marL="1069080" indent="0">
              <a:buNone/>
              <a:defRPr sz="1600"/>
            </a:lvl4pPr>
            <a:lvl5pPr marL="1425438" indent="0">
              <a:buNone/>
              <a:defRPr sz="1600"/>
            </a:lvl5pPr>
            <a:lvl6pPr marL="1781801" indent="0">
              <a:buNone/>
              <a:defRPr sz="1600"/>
            </a:lvl6pPr>
            <a:lvl7pPr marL="2138163" indent="0">
              <a:buNone/>
              <a:defRPr sz="1600"/>
            </a:lvl7pPr>
            <a:lvl8pPr marL="2494513" indent="0">
              <a:buNone/>
              <a:defRPr sz="1600"/>
            </a:lvl8pPr>
            <a:lvl9pPr marL="285087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363" indent="0">
              <a:buNone/>
              <a:defRPr sz="900"/>
            </a:lvl2pPr>
            <a:lvl3pPr marL="712720" indent="0">
              <a:buNone/>
              <a:defRPr sz="800"/>
            </a:lvl3pPr>
            <a:lvl4pPr marL="1069080" indent="0">
              <a:buNone/>
              <a:defRPr sz="700"/>
            </a:lvl4pPr>
            <a:lvl5pPr marL="1425438" indent="0">
              <a:buNone/>
              <a:defRPr sz="700"/>
            </a:lvl5pPr>
            <a:lvl6pPr marL="1781801" indent="0">
              <a:buNone/>
              <a:defRPr sz="700"/>
            </a:lvl6pPr>
            <a:lvl7pPr marL="2138163" indent="0">
              <a:buNone/>
              <a:defRPr sz="700"/>
            </a:lvl7pPr>
            <a:lvl8pPr marL="2494513" indent="0">
              <a:buNone/>
              <a:defRPr sz="700"/>
            </a:lvl8pPr>
            <a:lvl9pPr marL="285087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01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050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4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4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4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227632"/>
            <a:ext cx="5111751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40504" indent="0">
              <a:buNone/>
              <a:defRPr sz="900"/>
            </a:lvl2pPr>
            <a:lvl3pPr marL="681077" indent="0">
              <a:buNone/>
              <a:defRPr sz="800"/>
            </a:lvl3pPr>
            <a:lvl4pPr marL="1021648" indent="0">
              <a:buNone/>
              <a:defRPr sz="700"/>
            </a:lvl4pPr>
            <a:lvl5pPr marL="1362186" indent="0">
              <a:buNone/>
              <a:defRPr sz="700"/>
            </a:lvl5pPr>
            <a:lvl6pPr marL="1702764" indent="0">
              <a:buNone/>
              <a:defRPr sz="700"/>
            </a:lvl6pPr>
            <a:lvl7pPr marL="2043304" indent="0">
              <a:buNone/>
              <a:defRPr sz="700"/>
            </a:lvl7pPr>
            <a:lvl8pPr marL="2383824" indent="0">
              <a:buNone/>
              <a:defRPr sz="700"/>
            </a:lvl8pPr>
            <a:lvl9pPr marL="272434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22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0504" indent="0">
              <a:buNone/>
              <a:defRPr sz="2100"/>
            </a:lvl2pPr>
            <a:lvl3pPr marL="681077" indent="0">
              <a:buNone/>
              <a:defRPr sz="1800"/>
            </a:lvl3pPr>
            <a:lvl4pPr marL="1021648" indent="0">
              <a:buNone/>
              <a:defRPr sz="1500"/>
            </a:lvl4pPr>
            <a:lvl5pPr marL="1362186" indent="0">
              <a:buNone/>
              <a:defRPr sz="1500"/>
            </a:lvl5pPr>
            <a:lvl6pPr marL="1702764" indent="0">
              <a:buNone/>
              <a:defRPr sz="1500"/>
            </a:lvl6pPr>
            <a:lvl7pPr marL="2043304" indent="0">
              <a:buNone/>
              <a:defRPr sz="1500"/>
            </a:lvl7pPr>
            <a:lvl8pPr marL="2383824" indent="0">
              <a:buNone/>
              <a:defRPr sz="1500"/>
            </a:lvl8pPr>
            <a:lvl9pPr marL="272434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01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40504" indent="0">
              <a:buNone/>
              <a:defRPr sz="900"/>
            </a:lvl2pPr>
            <a:lvl3pPr marL="681077" indent="0">
              <a:buNone/>
              <a:defRPr sz="800"/>
            </a:lvl3pPr>
            <a:lvl4pPr marL="1021648" indent="0">
              <a:buNone/>
              <a:defRPr sz="700"/>
            </a:lvl4pPr>
            <a:lvl5pPr marL="1362186" indent="0">
              <a:buNone/>
              <a:defRPr sz="700"/>
            </a:lvl5pPr>
            <a:lvl6pPr marL="1702764" indent="0">
              <a:buNone/>
              <a:defRPr sz="700"/>
            </a:lvl6pPr>
            <a:lvl7pPr marL="2043304" indent="0">
              <a:buNone/>
              <a:defRPr sz="700"/>
            </a:lvl7pPr>
            <a:lvl8pPr marL="2383824" indent="0">
              <a:buNone/>
              <a:defRPr sz="700"/>
            </a:lvl8pPr>
            <a:lvl9pPr marL="272434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3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4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18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18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0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628653" y="3947402"/>
            <a:ext cx="3182692" cy="22860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7" y="373380"/>
            <a:ext cx="7886700" cy="339090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7" y="4152900"/>
            <a:ext cx="7886700" cy="93726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0560" indent="0" algn="ctr">
              <a:buNone/>
              <a:defRPr sz="1500"/>
            </a:lvl2pPr>
            <a:lvl3pPr marL="681186" indent="0" algn="ctr">
              <a:buNone/>
              <a:defRPr sz="1400"/>
            </a:lvl3pPr>
            <a:lvl4pPr marL="1021812" indent="0" algn="ctr">
              <a:buNone/>
              <a:defRPr sz="1200"/>
            </a:lvl4pPr>
            <a:lvl5pPr marL="1362403" indent="0" algn="ctr">
              <a:buNone/>
              <a:defRPr sz="1200"/>
            </a:lvl5pPr>
            <a:lvl6pPr marL="1703036" indent="0" algn="ctr">
              <a:buNone/>
              <a:defRPr sz="1200"/>
            </a:lvl6pPr>
            <a:lvl7pPr marL="2043630" indent="0" algn="ctr">
              <a:buNone/>
              <a:defRPr sz="1200"/>
            </a:lvl7pPr>
            <a:lvl8pPr marL="2384207" indent="0" algn="ctr">
              <a:buNone/>
              <a:defRPr sz="1200"/>
            </a:lvl8pPr>
            <a:lvl9pPr marL="272478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1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607820"/>
            <a:ext cx="7886700" cy="35433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628650" y="1424940"/>
            <a:ext cx="7886700" cy="22860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84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373380"/>
            <a:ext cx="7886700" cy="33909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7" y="4152900"/>
            <a:ext cx="7886700" cy="93726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0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1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24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3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3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4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4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628653" y="3947402"/>
            <a:ext cx="3182692" cy="22860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92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607820"/>
            <a:ext cx="3886200" cy="3543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607820"/>
            <a:ext cx="38862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628650" y="1424940"/>
            <a:ext cx="7886700" cy="22860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53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5" y="1615440"/>
            <a:ext cx="3868340" cy="68659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0560" indent="0">
              <a:buNone/>
              <a:defRPr sz="1500" b="1"/>
            </a:lvl2pPr>
            <a:lvl3pPr marL="681186" indent="0">
              <a:buNone/>
              <a:defRPr sz="1400" b="1"/>
            </a:lvl3pPr>
            <a:lvl4pPr marL="1021812" indent="0">
              <a:buNone/>
              <a:defRPr sz="1200" b="1"/>
            </a:lvl4pPr>
            <a:lvl5pPr marL="1362403" indent="0">
              <a:buNone/>
              <a:defRPr sz="1200" b="1"/>
            </a:lvl5pPr>
            <a:lvl6pPr marL="1703036" indent="0">
              <a:buNone/>
              <a:defRPr sz="1200" b="1"/>
            </a:lvl6pPr>
            <a:lvl7pPr marL="2043630" indent="0">
              <a:buNone/>
              <a:defRPr sz="1200" b="1"/>
            </a:lvl7pPr>
            <a:lvl8pPr marL="2384207" indent="0">
              <a:buNone/>
              <a:defRPr sz="1200" b="1"/>
            </a:lvl8pPr>
            <a:lvl9pPr marL="27247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5" y="2438400"/>
            <a:ext cx="3868340" cy="2720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15440"/>
            <a:ext cx="3887391" cy="68659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0560" indent="0">
              <a:buNone/>
              <a:defRPr sz="1500" b="1"/>
            </a:lvl2pPr>
            <a:lvl3pPr marL="681186" indent="0">
              <a:buNone/>
              <a:defRPr sz="1400" b="1"/>
            </a:lvl3pPr>
            <a:lvl4pPr marL="1021812" indent="0">
              <a:buNone/>
              <a:defRPr sz="1200" b="1"/>
            </a:lvl4pPr>
            <a:lvl5pPr marL="1362403" indent="0">
              <a:buNone/>
              <a:defRPr sz="1200" b="1"/>
            </a:lvl5pPr>
            <a:lvl6pPr marL="1703036" indent="0">
              <a:buNone/>
              <a:defRPr sz="1200" b="1"/>
            </a:lvl6pPr>
            <a:lvl7pPr marL="2043630" indent="0">
              <a:buNone/>
              <a:defRPr sz="1200" b="1"/>
            </a:lvl7pPr>
            <a:lvl8pPr marL="2384207" indent="0">
              <a:buNone/>
              <a:defRPr sz="1200" b="1"/>
            </a:lvl8pPr>
            <a:lvl9pPr marL="27247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438400"/>
            <a:ext cx="3887391" cy="2720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628650" y="1424940"/>
            <a:ext cx="7886700" cy="22860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90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063" y="1440180"/>
            <a:ext cx="5836159" cy="2827020"/>
          </a:xfrm>
        </p:spPr>
        <p:txBody>
          <a:bodyPr>
            <a:normAutofit/>
          </a:bodyPr>
          <a:lstStyle>
            <a:lvl1pPr algn="ctr"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2980659" y="4272410"/>
            <a:ext cx="3182692" cy="22860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3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004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0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0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1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21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27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33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3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4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7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29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0" y="381000"/>
            <a:ext cx="2949177" cy="28575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1" y="457200"/>
            <a:ext cx="4539996" cy="4526280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60" y="3314700"/>
            <a:ext cx="2949177" cy="16687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0560" indent="0">
              <a:buNone/>
              <a:defRPr sz="1100"/>
            </a:lvl2pPr>
            <a:lvl3pPr marL="681186" indent="0">
              <a:buNone/>
              <a:defRPr sz="900"/>
            </a:lvl3pPr>
            <a:lvl4pPr marL="1021812" indent="0">
              <a:buNone/>
              <a:defRPr sz="800"/>
            </a:lvl4pPr>
            <a:lvl5pPr marL="1362403" indent="0">
              <a:buNone/>
              <a:defRPr sz="800"/>
            </a:lvl5pPr>
            <a:lvl6pPr marL="1703036" indent="0">
              <a:buNone/>
              <a:defRPr sz="800"/>
            </a:lvl6pPr>
            <a:lvl7pPr marL="2043630" indent="0">
              <a:buNone/>
              <a:defRPr sz="800"/>
            </a:lvl7pPr>
            <a:lvl8pPr marL="2384207" indent="0">
              <a:buNone/>
              <a:defRPr sz="800"/>
            </a:lvl8pPr>
            <a:lvl9pPr marL="2724785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1911429" y="2713156"/>
            <a:ext cx="3733800" cy="20575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2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81000"/>
            <a:ext cx="2948940" cy="28575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77641" y="457200"/>
            <a:ext cx="4539996" cy="4526280"/>
          </a:xfrm>
        </p:spPr>
        <p:txBody>
          <a:bodyPr/>
          <a:lstStyle>
            <a:lvl1pPr marL="0" indent="0">
              <a:buNone/>
              <a:defRPr sz="2400"/>
            </a:lvl1pPr>
            <a:lvl2pPr marL="340560" indent="0">
              <a:buNone/>
              <a:defRPr sz="2100"/>
            </a:lvl2pPr>
            <a:lvl3pPr marL="681186" indent="0">
              <a:buNone/>
              <a:defRPr sz="1800"/>
            </a:lvl3pPr>
            <a:lvl4pPr marL="1021812" indent="0">
              <a:buNone/>
              <a:defRPr sz="1500"/>
            </a:lvl4pPr>
            <a:lvl5pPr marL="1362403" indent="0">
              <a:buNone/>
              <a:defRPr sz="1500"/>
            </a:lvl5pPr>
            <a:lvl6pPr marL="1703036" indent="0">
              <a:buNone/>
              <a:defRPr sz="1500"/>
            </a:lvl6pPr>
            <a:lvl7pPr marL="2043630" indent="0">
              <a:buNone/>
              <a:defRPr sz="1500"/>
            </a:lvl7pPr>
            <a:lvl8pPr marL="2384207" indent="0">
              <a:buNone/>
              <a:defRPr sz="1500"/>
            </a:lvl8pPr>
            <a:lvl9pPr marL="2724785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3314700"/>
            <a:ext cx="2948940" cy="16687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0560" indent="0">
              <a:buNone/>
              <a:defRPr sz="1100"/>
            </a:lvl2pPr>
            <a:lvl3pPr marL="681186" indent="0">
              <a:buNone/>
              <a:defRPr sz="900"/>
            </a:lvl3pPr>
            <a:lvl4pPr marL="1021812" indent="0">
              <a:buNone/>
              <a:defRPr sz="800"/>
            </a:lvl4pPr>
            <a:lvl5pPr marL="1362403" indent="0">
              <a:buNone/>
              <a:defRPr sz="800"/>
            </a:lvl5pPr>
            <a:lvl6pPr marL="1703036" indent="0">
              <a:buNone/>
              <a:defRPr sz="800"/>
            </a:lvl6pPr>
            <a:lvl7pPr marL="2043630" indent="0">
              <a:buNone/>
              <a:defRPr sz="800"/>
            </a:lvl7pPr>
            <a:lvl8pPr marL="2384207" indent="0">
              <a:buNone/>
              <a:defRPr sz="800"/>
            </a:lvl8pPr>
            <a:lvl9pPr marL="2724785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1911857" y="2713156"/>
            <a:ext cx="3733800" cy="20575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93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09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83" y="304498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304498"/>
            <a:ext cx="5800725" cy="48431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59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628653" y="3947402"/>
            <a:ext cx="3182692" cy="22860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7" y="373380"/>
            <a:ext cx="7886700" cy="339090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7" y="4152900"/>
            <a:ext cx="7886700" cy="93726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0560" indent="0" algn="ctr">
              <a:buNone/>
              <a:defRPr sz="1500"/>
            </a:lvl2pPr>
            <a:lvl3pPr marL="681186" indent="0" algn="ctr">
              <a:buNone/>
              <a:defRPr sz="1400"/>
            </a:lvl3pPr>
            <a:lvl4pPr marL="1021812" indent="0" algn="ctr">
              <a:buNone/>
              <a:defRPr sz="1200"/>
            </a:lvl4pPr>
            <a:lvl5pPr marL="1362403" indent="0" algn="ctr">
              <a:buNone/>
              <a:defRPr sz="1200"/>
            </a:lvl5pPr>
            <a:lvl6pPr marL="1703036" indent="0" algn="ctr">
              <a:buNone/>
              <a:defRPr sz="1200"/>
            </a:lvl6pPr>
            <a:lvl7pPr marL="2043630" indent="0" algn="ctr">
              <a:buNone/>
              <a:defRPr sz="1200"/>
            </a:lvl7pPr>
            <a:lvl8pPr marL="2384207" indent="0" algn="ctr">
              <a:buNone/>
              <a:defRPr sz="1200"/>
            </a:lvl8pPr>
            <a:lvl9pPr marL="272478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3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607820"/>
            <a:ext cx="7886700" cy="35433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628650" y="1424940"/>
            <a:ext cx="7886700" cy="22860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10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373380"/>
            <a:ext cx="7886700" cy="33909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7" y="4152900"/>
            <a:ext cx="7886700" cy="93726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0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1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1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24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3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3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42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24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628653" y="3947402"/>
            <a:ext cx="3182692" cy="22860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59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607820"/>
            <a:ext cx="3886200" cy="3543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607820"/>
            <a:ext cx="38862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628650" y="1424940"/>
            <a:ext cx="7886700" cy="22860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42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5" y="1615440"/>
            <a:ext cx="3868340" cy="68659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0560" indent="0">
              <a:buNone/>
              <a:defRPr sz="1500" b="1"/>
            </a:lvl2pPr>
            <a:lvl3pPr marL="681186" indent="0">
              <a:buNone/>
              <a:defRPr sz="1400" b="1"/>
            </a:lvl3pPr>
            <a:lvl4pPr marL="1021812" indent="0">
              <a:buNone/>
              <a:defRPr sz="1200" b="1"/>
            </a:lvl4pPr>
            <a:lvl5pPr marL="1362403" indent="0">
              <a:buNone/>
              <a:defRPr sz="1200" b="1"/>
            </a:lvl5pPr>
            <a:lvl6pPr marL="1703036" indent="0">
              <a:buNone/>
              <a:defRPr sz="1200" b="1"/>
            </a:lvl6pPr>
            <a:lvl7pPr marL="2043630" indent="0">
              <a:buNone/>
              <a:defRPr sz="1200" b="1"/>
            </a:lvl7pPr>
            <a:lvl8pPr marL="2384207" indent="0">
              <a:buNone/>
              <a:defRPr sz="1200" b="1"/>
            </a:lvl8pPr>
            <a:lvl9pPr marL="27247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5" y="2438400"/>
            <a:ext cx="3868340" cy="2720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15440"/>
            <a:ext cx="3887391" cy="68659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0560" indent="0">
              <a:buNone/>
              <a:defRPr sz="1500" b="1"/>
            </a:lvl2pPr>
            <a:lvl3pPr marL="681186" indent="0">
              <a:buNone/>
              <a:defRPr sz="1400" b="1"/>
            </a:lvl3pPr>
            <a:lvl4pPr marL="1021812" indent="0">
              <a:buNone/>
              <a:defRPr sz="1200" b="1"/>
            </a:lvl4pPr>
            <a:lvl5pPr marL="1362403" indent="0">
              <a:buNone/>
              <a:defRPr sz="1200" b="1"/>
            </a:lvl5pPr>
            <a:lvl6pPr marL="1703036" indent="0">
              <a:buNone/>
              <a:defRPr sz="1200" b="1"/>
            </a:lvl6pPr>
            <a:lvl7pPr marL="2043630" indent="0">
              <a:buNone/>
              <a:defRPr sz="1200" b="1"/>
            </a:lvl7pPr>
            <a:lvl8pPr marL="2384207" indent="0">
              <a:buNone/>
              <a:defRPr sz="1200" b="1"/>
            </a:lvl8pPr>
            <a:lvl9pPr marL="27247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438400"/>
            <a:ext cx="3887391" cy="2720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628650" y="1424940"/>
            <a:ext cx="7886700" cy="22860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8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43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063" y="1440180"/>
            <a:ext cx="5836159" cy="2827020"/>
          </a:xfrm>
        </p:spPr>
        <p:txBody>
          <a:bodyPr>
            <a:normAutofit/>
          </a:bodyPr>
          <a:lstStyle>
            <a:lvl1pPr algn="ctr"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2980659" y="4272410"/>
            <a:ext cx="3182692" cy="22860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0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76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0" y="381000"/>
            <a:ext cx="2949177" cy="28575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1" y="457200"/>
            <a:ext cx="4539996" cy="4526280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60" y="3314700"/>
            <a:ext cx="2949177" cy="16687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0560" indent="0">
              <a:buNone/>
              <a:defRPr sz="1100"/>
            </a:lvl2pPr>
            <a:lvl3pPr marL="681186" indent="0">
              <a:buNone/>
              <a:defRPr sz="900"/>
            </a:lvl3pPr>
            <a:lvl4pPr marL="1021812" indent="0">
              <a:buNone/>
              <a:defRPr sz="800"/>
            </a:lvl4pPr>
            <a:lvl5pPr marL="1362403" indent="0">
              <a:buNone/>
              <a:defRPr sz="800"/>
            </a:lvl5pPr>
            <a:lvl6pPr marL="1703036" indent="0">
              <a:buNone/>
              <a:defRPr sz="800"/>
            </a:lvl6pPr>
            <a:lvl7pPr marL="2043630" indent="0">
              <a:buNone/>
              <a:defRPr sz="800"/>
            </a:lvl7pPr>
            <a:lvl8pPr marL="2384207" indent="0">
              <a:buNone/>
              <a:defRPr sz="800"/>
            </a:lvl8pPr>
            <a:lvl9pPr marL="2724785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1911429" y="2713156"/>
            <a:ext cx="3733800" cy="20575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3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81000"/>
            <a:ext cx="2948940" cy="28575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77641" y="457200"/>
            <a:ext cx="4539996" cy="4526280"/>
          </a:xfrm>
        </p:spPr>
        <p:txBody>
          <a:bodyPr/>
          <a:lstStyle>
            <a:lvl1pPr marL="0" indent="0">
              <a:buNone/>
              <a:defRPr sz="2400"/>
            </a:lvl1pPr>
            <a:lvl2pPr marL="340560" indent="0">
              <a:buNone/>
              <a:defRPr sz="2100"/>
            </a:lvl2pPr>
            <a:lvl3pPr marL="681186" indent="0">
              <a:buNone/>
              <a:defRPr sz="1800"/>
            </a:lvl3pPr>
            <a:lvl4pPr marL="1021812" indent="0">
              <a:buNone/>
              <a:defRPr sz="1500"/>
            </a:lvl4pPr>
            <a:lvl5pPr marL="1362403" indent="0">
              <a:buNone/>
              <a:defRPr sz="1500"/>
            </a:lvl5pPr>
            <a:lvl6pPr marL="1703036" indent="0">
              <a:buNone/>
              <a:defRPr sz="1500"/>
            </a:lvl6pPr>
            <a:lvl7pPr marL="2043630" indent="0">
              <a:buNone/>
              <a:defRPr sz="1500"/>
            </a:lvl7pPr>
            <a:lvl8pPr marL="2384207" indent="0">
              <a:buNone/>
              <a:defRPr sz="1500"/>
            </a:lvl8pPr>
            <a:lvl9pPr marL="2724785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3314700"/>
            <a:ext cx="2948940" cy="16687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0560" indent="0">
              <a:buNone/>
              <a:defRPr sz="1100"/>
            </a:lvl2pPr>
            <a:lvl3pPr marL="681186" indent="0">
              <a:buNone/>
              <a:defRPr sz="900"/>
            </a:lvl3pPr>
            <a:lvl4pPr marL="1021812" indent="0">
              <a:buNone/>
              <a:defRPr sz="800"/>
            </a:lvl4pPr>
            <a:lvl5pPr marL="1362403" indent="0">
              <a:buNone/>
              <a:defRPr sz="800"/>
            </a:lvl5pPr>
            <a:lvl6pPr marL="1703036" indent="0">
              <a:buNone/>
              <a:defRPr sz="800"/>
            </a:lvl6pPr>
            <a:lvl7pPr marL="2043630" indent="0">
              <a:buNone/>
              <a:defRPr sz="800"/>
            </a:lvl7pPr>
            <a:lvl8pPr marL="2384207" indent="0">
              <a:buNone/>
              <a:defRPr sz="800"/>
            </a:lvl8pPr>
            <a:lvl9pPr marL="2724785" indent="0">
              <a:buNone/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1911857" y="2713156"/>
            <a:ext cx="3733800" cy="20575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6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1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83" y="304498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304498"/>
            <a:ext cx="5800725" cy="48431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11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560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948E10-4FF7-4CC2-91C5-E819B96FC81B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588A-5169-45A2-B900-681B504BEA8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2878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A4970-BE10-4A81-ACE8-AFE4B6672694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BD1B4-3AC3-49E1-9AB7-3997D487A9E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5966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1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8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3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3CCD4B-1929-4F0D-BDDE-07235875E206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B1DD2-8C33-4C93-B929-352F33ACC2F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43642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C5BB5-1894-4F5F-A3C6-F3CD4E780BCB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C78A7-7207-47FF-8659-AAF99DF426A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66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04" indent="0">
              <a:buNone/>
              <a:defRPr sz="1500" b="1"/>
            </a:lvl2pPr>
            <a:lvl3pPr marL="681077" indent="0">
              <a:buNone/>
              <a:defRPr sz="1300" b="1"/>
            </a:lvl3pPr>
            <a:lvl4pPr marL="1021648" indent="0">
              <a:buNone/>
              <a:defRPr sz="1200" b="1"/>
            </a:lvl4pPr>
            <a:lvl5pPr marL="1362186" indent="0">
              <a:buNone/>
              <a:defRPr sz="1200" b="1"/>
            </a:lvl5pPr>
            <a:lvl6pPr marL="1702764" indent="0">
              <a:buNone/>
              <a:defRPr sz="1200" b="1"/>
            </a:lvl6pPr>
            <a:lvl7pPr marL="2043304" indent="0">
              <a:buNone/>
              <a:defRPr sz="1200" b="1"/>
            </a:lvl7pPr>
            <a:lvl8pPr marL="2383824" indent="0">
              <a:buNone/>
              <a:defRPr sz="1200" b="1"/>
            </a:lvl8pPr>
            <a:lvl9pPr marL="272434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6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504" indent="0">
              <a:buNone/>
              <a:defRPr sz="1500" b="1"/>
            </a:lvl2pPr>
            <a:lvl3pPr marL="681077" indent="0">
              <a:buNone/>
              <a:defRPr sz="1300" b="1"/>
            </a:lvl3pPr>
            <a:lvl4pPr marL="1021648" indent="0">
              <a:buNone/>
              <a:defRPr sz="1200" b="1"/>
            </a:lvl4pPr>
            <a:lvl5pPr marL="1362186" indent="0">
              <a:buNone/>
              <a:defRPr sz="1200" b="1"/>
            </a:lvl5pPr>
            <a:lvl6pPr marL="1702764" indent="0">
              <a:buNone/>
              <a:defRPr sz="1200" b="1"/>
            </a:lvl6pPr>
            <a:lvl7pPr marL="2043304" indent="0">
              <a:buNone/>
              <a:defRPr sz="1200" b="1"/>
            </a:lvl7pPr>
            <a:lvl8pPr marL="2383824" indent="0">
              <a:buNone/>
              <a:defRPr sz="1200" b="1"/>
            </a:lvl8pPr>
            <a:lvl9pPr marL="272434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6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7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58" indent="0">
              <a:buNone/>
              <a:defRPr sz="2000" b="1"/>
            </a:lvl2pPr>
            <a:lvl3pPr marL="908300" indent="0">
              <a:buNone/>
              <a:defRPr sz="1800" b="1"/>
            </a:lvl3pPr>
            <a:lvl4pPr marL="1362403" indent="0">
              <a:buNone/>
              <a:defRPr sz="1600" b="1"/>
            </a:lvl4pPr>
            <a:lvl5pPr marL="1816552" indent="0">
              <a:buNone/>
              <a:defRPr sz="1600" b="1"/>
            </a:lvl5pPr>
            <a:lvl6pPr marL="2270692" indent="0">
              <a:buNone/>
              <a:defRPr sz="1600" b="1"/>
            </a:lvl6pPr>
            <a:lvl7pPr marL="2724785" indent="0">
              <a:buNone/>
              <a:defRPr sz="1600" b="1"/>
            </a:lvl7pPr>
            <a:lvl8pPr marL="3178953" indent="0">
              <a:buNone/>
              <a:defRPr sz="1600" b="1"/>
            </a:lvl8pPr>
            <a:lvl9pPr marL="3633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1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58" indent="0">
              <a:buNone/>
              <a:defRPr sz="2000" b="1"/>
            </a:lvl2pPr>
            <a:lvl3pPr marL="908300" indent="0">
              <a:buNone/>
              <a:defRPr sz="1800" b="1"/>
            </a:lvl3pPr>
            <a:lvl4pPr marL="1362403" indent="0">
              <a:buNone/>
              <a:defRPr sz="1600" b="1"/>
            </a:lvl4pPr>
            <a:lvl5pPr marL="1816552" indent="0">
              <a:buNone/>
              <a:defRPr sz="1600" b="1"/>
            </a:lvl5pPr>
            <a:lvl6pPr marL="2270692" indent="0">
              <a:buNone/>
              <a:defRPr sz="1600" b="1"/>
            </a:lvl6pPr>
            <a:lvl7pPr marL="2724785" indent="0">
              <a:buNone/>
              <a:defRPr sz="1600" b="1"/>
            </a:lvl7pPr>
            <a:lvl8pPr marL="3178953" indent="0">
              <a:buNone/>
              <a:defRPr sz="1600" b="1"/>
            </a:lvl8pPr>
            <a:lvl9pPr marL="3633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74DE8-5CFC-4A70-9909-103D8D3FC7E5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6882A-EC0F-4CE7-A111-1E7CADDE3F5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63030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A91F1-D256-4B51-8923-EBB792A74113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643BD-D019-49AC-AE09-728A5DB9A15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60422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E147A-D431-4375-904A-6B7D52C719AF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72323-B2B3-450B-9436-8EF50E0FB8A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35321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4158" indent="0">
              <a:buNone/>
              <a:defRPr sz="1200"/>
            </a:lvl2pPr>
            <a:lvl3pPr marL="908300" indent="0">
              <a:buNone/>
              <a:defRPr sz="1000"/>
            </a:lvl3pPr>
            <a:lvl4pPr marL="1362403" indent="0">
              <a:buNone/>
              <a:defRPr sz="900"/>
            </a:lvl4pPr>
            <a:lvl5pPr marL="1816552" indent="0">
              <a:buNone/>
              <a:defRPr sz="900"/>
            </a:lvl5pPr>
            <a:lvl6pPr marL="2270692" indent="0">
              <a:buNone/>
              <a:defRPr sz="900"/>
            </a:lvl6pPr>
            <a:lvl7pPr marL="2724785" indent="0">
              <a:buNone/>
              <a:defRPr sz="900"/>
            </a:lvl7pPr>
            <a:lvl8pPr marL="3178953" indent="0">
              <a:buNone/>
              <a:defRPr sz="900"/>
            </a:lvl8pPr>
            <a:lvl9pPr marL="3633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C85FD-2C71-4104-9690-0BF987A38832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22A3D-DEFA-492F-9E05-6F181BC7822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55756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158" indent="0">
              <a:buNone/>
              <a:defRPr sz="2800"/>
            </a:lvl2pPr>
            <a:lvl3pPr marL="908300" indent="0">
              <a:buNone/>
              <a:defRPr sz="2400"/>
            </a:lvl3pPr>
            <a:lvl4pPr marL="1362403" indent="0">
              <a:buNone/>
              <a:defRPr sz="2000"/>
            </a:lvl4pPr>
            <a:lvl5pPr marL="1816552" indent="0">
              <a:buNone/>
              <a:defRPr sz="2000"/>
            </a:lvl5pPr>
            <a:lvl6pPr marL="2270692" indent="0">
              <a:buNone/>
              <a:defRPr sz="2000"/>
            </a:lvl6pPr>
            <a:lvl7pPr marL="2724785" indent="0">
              <a:buNone/>
              <a:defRPr sz="2000"/>
            </a:lvl7pPr>
            <a:lvl8pPr marL="3178953" indent="0">
              <a:buNone/>
              <a:defRPr sz="2000"/>
            </a:lvl8pPr>
            <a:lvl9pPr marL="3633118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4158" indent="0">
              <a:buNone/>
              <a:defRPr sz="1200"/>
            </a:lvl2pPr>
            <a:lvl3pPr marL="908300" indent="0">
              <a:buNone/>
              <a:defRPr sz="1000"/>
            </a:lvl3pPr>
            <a:lvl4pPr marL="1362403" indent="0">
              <a:buNone/>
              <a:defRPr sz="900"/>
            </a:lvl4pPr>
            <a:lvl5pPr marL="1816552" indent="0">
              <a:buNone/>
              <a:defRPr sz="900"/>
            </a:lvl5pPr>
            <a:lvl6pPr marL="2270692" indent="0">
              <a:buNone/>
              <a:defRPr sz="900"/>
            </a:lvl6pPr>
            <a:lvl7pPr marL="2724785" indent="0">
              <a:buNone/>
              <a:defRPr sz="900"/>
            </a:lvl7pPr>
            <a:lvl8pPr marL="3178953" indent="0">
              <a:buNone/>
              <a:defRPr sz="900"/>
            </a:lvl8pPr>
            <a:lvl9pPr marL="3633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372C30-53E4-4F82-A932-D2993830B08E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121A-13F8-48E3-95E4-1123E557D79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4278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0D0E4-5147-448E-ADE4-BABE6A41439A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CFC4-076E-48FE-9C94-0DCB81FBC79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0030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07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07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87DB2-54BE-4550-A763-7C9163C722E0}" type="datetimeFigureOut">
              <a:rPr lang="vi-VN"/>
              <a:pPr/>
              <a:t>01/11/2022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6E2BB-533D-4ED8-BBD2-561141E9914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7480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9070"/>
            <a:ext cx="8229600" cy="48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C8AD2-2360-4B0B-A46B-6A34CB3CF3B2}" type="datetimeFigureOut">
              <a:rPr lang="en-US"/>
              <a:pPr/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A607A-9639-46D8-9430-D7B5C55B3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05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523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4158" indent="0" algn="ctr">
              <a:buNone/>
              <a:defRPr/>
            </a:lvl2pPr>
            <a:lvl3pPr marL="908300" indent="0" algn="ctr">
              <a:buNone/>
              <a:defRPr/>
            </a:lvl3pPr>
            <a:lvl4pPr marL="1362403" indent="0" algn="ctr">
              <a:buNone/>
              <a:defRPr/>
            </a:lvl4pPr>
            <a:lvl5pPr marL="1816552" indent="0" algn="ctr">
              <a:buNone/>
              <a:defRPr/>
            </a:lvl5pPr>
            <a:lvl6pPr marL="2270692" indent="0" algn="ctr">
              <a:buNone/>
              <a:defRPr/>
            </a:lvl6pPr>
            <a:lvl7pPr marL="2724785" indent="0" algn="ctr">
              <a:buNone/>
              <a:defRPr/>
            </a:lvl7pPr>
            <a:lvl8pPr marL="3178953" indent="0" algn="ctr">
              <a:buNone/>
              <a:defRPr/>
            </a:lvl8pPr>
            <a:lvl9pPr marL="36331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79C3E-27CE-4308-A73D-3206300018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86994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9EEA-2FDE-4EC4-89F0-F89EBC31B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6839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03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58" indent="0">
              <a:buNone/>
              <a:defRPr sz="1800"/>
            </a:lvl2pPr>
            <a:lvl3pPr marL="908300" indent="0">
              <a:buNone/>
              <a:defRPr sz="1600"/>
            </a:lvl3pPr>
            <a:lvl4pPr marL="1362403" indent="0">
              <a:buNone/>
              <a:defRPr sz="1400"/>
            </a:lvl4pPr>
            <a:lvl5pPr marL="1816552" indent="0">
              <a:buNone/>
              <a:defRPr sz="1400"/>
            </a:lvl5pPr>
            <a:lvl6pPr marL="2270692" indent="0">
              <a:buNone/>
              <a:defRPr sz="1400"/>
            </a:lvl6pPr>
            <a:lvl7pPr marL="2724785" indent="0">
              <a:buNone/>
              <a:defRPr sz="1400"/>
            </a:lvl7pPr>
            <a:lvl8pPr marL="3178953" indent="0">
              <a:buNone/>
              <a:defRPr sz="1400"/>
            </a:lvl8pPr>
            <a:lvl9pPr marL="36331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1954-DDCB-49DD-AE7B-B04C334614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4650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5482-84D8-4D1E-8FAE-F958DEBF81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4397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58" indent="0">
              <a:buNone/>
              <a:defRPr sz="2000" b="1"/>
            </a:lvl2pPr>
            <a:lvl3pPr marL="908300" indent="0">
              <a:buNone/>
              <a:defRPr sz="1800" b="1"/>
            </a:lvl3pPr>
            <a:lvl4pPr marL="1362403" indent="0">
              <a:buNone/>
              <a:defRPr sz="1600" b="1"/>
            </a:lvl4pPr>
            <a:lvl5pPr marL="1816552" indent="0">
              <a:buNone/>
              <a:defRPr sz="1600" b="1"/>
            </a:lvl5pPr>
            <a:lvl6pPr marL="2270692" indent="0">
              <a:buNone/>
              <a:defRPr sz="1600" b="1"/>
            </a:lvl6pPr>
            <a:lvl7pPr marL="2724785" indent="0">
              <a:buNone/>
              <a:defRPr sz="1600" b="1"/>
            </a:lvl7pPr>
            <a:lvl8pPr marL="3178953" indent="0">
              <a:buNone/>
              <a:defRPr sz="1600" b="1"/>
            </a:lvl8pPr>
            <a:lvl9pPr marL="3633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94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58" indent="0">
              <a:buNone/>
              <a:defRPr sz="2000" b="1"/>
            </a:lvl2pPr>
            <a:lvl3pPr marL="908300" indent="0">
              <a:buNone/>
              <a:defRPr sz="1800" b="1"/>
            </a:lvl3pPr>
            <a:lvl4pPr marL="1362403" indent="0">
              <a:buNone/>
              <a:defRPr sz="1600" b="1"/>
            </a:lvl4pPr>
            <a:lvl5pPr marL="1816552" indent="0">
              <a:buNone/>
              <a:defRPr sz="1600" b="1"/>
            </a:lvl5pPr>
            <a:lvl6pPr marL="2270692" indent="0">
              <a:buNone/>
              <a:defRPr sz="1600" b="1"/>
            </a:lvl6pPr>
            <a:lvl7pPr marL="2724785" indent="0">
              <a:buNone/>
              <a:defRPr sz="1600" b="1"/>
            </a:lvl7pPr>
            <a:lvl8pPr marL="3178953" indent="0">
              <a:buNone/>
              <a:defRPr sz="1600" b="1"/>
            </a:lvl8pPr>
            <a:lvl9pPr marL="3633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94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E6FE-E7E4-4DED-AF37-637C43A1A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71751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EF00-8A10-4AA5-BF8E-D15EA49140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50240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C317-CCA1-41FE-8545-85C0F264AA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15857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4158" indent="0">
              <a:buNone/>
              <a:defRPr sz="1200"/>
            </a:lvl2pPr>
            <a:lvl3pPr marL="908300" indent="0">
              <a:buNone/>
              <a:defRPr sz="1000"/>
            </a:lvl3pPr>
            <a:lvl4pPr marL="1362403" indent="0">
              <a:buNone/>
              <a:defRPr sz="900"/>
            </a:lvl4pPr>
            <a:lvl5pPr marL="1816552" indent="0">
              <a:buNone/>
              <a:defRPr sz="900"/>
            </a:lvl5pPr>
            <a:lvl6pPr marL="2270692" indent="0">
              <a:buNone/>
              <a:defRPr sz="900"/>
            </a:lvl6pPr>
            <a:lvl7pPr marL="2724785" indent="0">
              <a:buNone/>
              <a:defRPr sz="900"/>
            </a:lvl7pPr>
            <a:lvl8pPr marL="3178953" indent="0">
              <a:buNone/>
              <a:defRPr sz="900"/>
            </a:lvl8pPr>
            <a:lvl9pPr marL="3633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7A82-60DF-4365-94CB-2284A7A58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48154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4158" indent="0">
              <a:buNone/>
              <a:defRPr sz="2800"/>
            </a:lvl2pPr>
            <a:lvl3pPr marL="908300" indent="0">
              <a:buNone/>
              <a:defRPr sz="2400"/>
            </a:lvl3pPr>
            <a:lvl4pPr marL="1362403" indent="0">
              <a:buNone/>
              <a:defRPr sz="2000"/>
            </a:lvl4pPr>
            <a:lvl5pPr marL="1816552" indent="0">
              <a:buNone/>
              <a:defRPr sz="2000"/>
            </a:lvl5pPr>
            <a:lvl6pPr marL="2270692" indent="0">
              <a:buNone/>
              <a:defRPr sz="2000"/>
            </a:lvl6pPr>
            <a:lvl7pPr marL="2724785" indent="0">
              <a:buNone/>
              <a:defRPr sz="2000"/>
            </a:lvl7pPr>
            <a:lvl8pPr marL="3178953" indent="0">
              <a:buNone/>
              <a:defRPr sz="2000"/>
            </a:lvl8pPr>
            <a:lvl9pPr marL="3633118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4158" indent="0">
              <a:buNone/>
              <a:defRPr sz="1200"/>
            </a:lvl2pPr>
            <a:lvl3pPr marL="908300" indent="0">
              <a:buNone/>
              <a:defRPr sz="1000"/>
            </a:lvl3pPr>
            <a:lvl4pPr marL="1362403" indent="0">
              <a:buNone/>
              <a:defRPr sz="900"/>
            </a:lvl4pPr>
            <a:lvl5pPr marL="1816552" indent="0">
              <a:buNone/>
              <a:defRPr sz="900"/>
            </a:lvl5pPr>
            <a:lvl6pPr marL="2270692" indent="0">
              <a:buNone/>
              <a:defRPr sz="900"/>
            </a:lvl6pPr>
            <a:lvl7pPr marL="2724785" indent="0">
              <a:buNone/>
              <a:defRPr sz="900"/>
            </a:lvl7pPr>
            <a:lvl8pPr marL="3178953" indent="0">
              <a:buNone/>
              <a:defRPr sz="900"/>
            </a:lvl8pPr>
            <a:lvl9pPr marL="3633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93C6-864E-4DB5-BDC2-30A4CC920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04489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FD7E-FBBC-41D1-AE26-2A979F3CBF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579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033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033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47B49-CD78-4663-B5FE-550634A2D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64605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90500"/>
            <a:ext cx="8229600" cy="48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5F1AF-3385-4CD5-97B8-83F0F3F37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693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50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7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2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3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1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33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4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090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35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179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2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27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15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359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8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931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4505" indent="0">
              <a:buNone/>
              <a:defRPr sz="1600" b="1"/>
            </a:lvl2pPr>
            <a:lvl3pPr marL="709004" indent="0">
              <a:buNone/>
              <a:defRPr sz="1400" b="1"/>
            </a:lvl3pPr>
            <a:lvl4pPr marL="1063507" indent="0">
              <a:buNone/>
              <a:defRPr sz="1200" b="1"/>
            </a:lvl4pPr>
            <a:lvl5pPr marL="1417985" indent="0">
              <a:buNone/>
              <a:defRPr sz="1200" b="1"/>
            </a:lvl5pPr>
            <a:lvl6pPr marL="1772499" indent="0">
              <a:buNone/>
              <a:defRPr sz="1200" b="1"/>
            </a:lvl6pPr>
            <a:lvl7pPr marL="2127017" indent="0">
              <a:buNone/>
              <a:defRPr sz="1200" b="1"/>
            </a:lvl7pPr>
            <a:lvl8pPr marL="2481504" indent="0">
              <a:buNone/>
              <a:defRPr sz="1200" b="1"/>
            </a:lvl8pPr>
            <a:lvl9pPr marL="28359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5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4505" indent="0">
              <a:buNone/>
              <a:defRPr sz="1600" b="1"/>
            </a:lvl2pPr>
            <a:lvl3pPr marL="709004" indent="0">
              <a:buNone/>
              <a:defRPr sz="1400" b="1"/>
            </a:lvl3pPr>
            <a:lvl4pPr marL="1063507" indent="0">
              <a:buNone/>
              <a:defRPr sz="1200" b="1"/>
            </a:lvl4pPr>
            <a:lvl5pPr marL="1417985" indent="0">
              <a:buNone/>
              <a:defRPr sz="1200" b="1"/>
            </a:lvl5pPr>
            <a:lvl6pPr marL="1772499" indent="0">
              <a:buNone/>
              <a:defRPr sz="1200" b="1"/>
            </a:lvl6pPr>
            <a:lvl7pPr marL="2127017" indent="0">
              <a:buNone/>
              <a:defRPr sz="1200" b="1"/>
            </a:lvl7pPr>
            <a:lvl8pPr marL="2481504" indent="0">
              <a:buNone/>
              <a:defRPr sz="1200" b="1"/>
            </a:lvl8pPr>
            <a:lvl9pPr marL="28359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5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47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06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55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4505" indent="0">
              <a:buNone/>
              <a:defRPr sz="900"/>
            </a:lvl2pPr>
            <a:lvl3pPr marL="709004" indent="0">
              <a:buNone/>
              <a:defRPr sz="800"/>
            </a:lvl3pPr>
            <a:lvl4pPr marL="1063507" indent="0">
              <a:buNone/>
              <a:defRPr sz="700"/>
            </a:lvl4pPr>
            <a:lvl5pPr marL="1417985" indent="0">
              <a:buNone/>
              <a:defRPr sz="700"/>
            </a:lvl5pPr>
            <a:lvl6pPr marL="1772499" indent="0">
              <a:buNone/>
              <a:defRPr sz="700"/>
            </a:lvl6pPr>
            <a:lvl7pPr marL="2127017" indent="0">
              <a:buNone/>
              <a:defRPr sz="700"/>
            </a:lvl7pPr>
            <a:lvl8pPr marL="2481504" indent="0">
              <a:buNone/>
              <a:defRPr sz="700"/>
            </a:lvl8pPr>
            <a:lvl9pPr marL="28359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27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4505" indent="0">
              <a:buNone/>
              <a:defRPr sz="2200"/>
            </a:lvl2pPr>
            <a:lvl3pPr marL="709004" indent="0">
              <a:buNone/>
              <a:defRPr sz="1900"/>
            </a:lvl3pPr>
            <a:lvl4pPr marL="1063507" indent="0">
              <a:buNone/>
              <a:defRPr sz="1600"/>
            </a:lvl4pPr>
            <a:lvl5pPr marL="1417985" indent="0">
              <a:buNone/>
              <a:defRPr sz="1600"/>
            </a:lvl5pPr>
            <a:lvl6pPr marL="1772499" indent="0">
              <a:buNone/>
              <a:defRPr sz="1600"/>
            </a:lvl6pPr>
            <a:lvl7pPr marL="2127017" indent="0">
              <a:buNone/>
              <a:defRPr sz="1600"/>
            </a:lvl7pPr>
            <a:lvl8pPr marL="2481504" indent="0">
              <a:buNone/>
              <a:defRPr sz="1600"/>
            </a:lvl8pPr>
            <a:lvl9pPr marL="283598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4505" indent="0">
              <a:buNone/>
              <a:defRPr sz="900"/>
            </a:lvl2pPr>
            <a:lvl3pPr marL="709004" indent="0">
              <a:buNone/>
              <a:defRPr sz="800"/>
            </a:lvl3pPr>
            <a:lvl4pPr marL="1063507" indent="0">
              <a:buNone/>
              <a:defRPr sz="700"/>
            </a:lvl4pPr>
            <a:lvl5pPr marL="1417985" indent="0">
              <a:buNone/>
              <a:defRPr sz="700"/>
            </a:lvl5pPr>
            <a:lvl6pPr marL="1772499" indent="0">
              <a:buNone/>
              <a:defRPr sz="700"/>
            </a:lvl6pPr>
            <a:lvl7pPr marL="2127017" indent="0">
              <a:buNone/>
              <a:defRPr sz="700"/>
            </a:lvl7pPr>
            <a:lvl8pPr marL="2481504" indent="0">
              <a:buNone/>
              <a:defRPr sz="700"/>
            </a:lvl8pPr>
            <a:lvl9pPr marL="28359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16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7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0504" indent="0">
              <a:buNone/>
              <a:defRPr sz="1000"/>
            </a:lvl2pPr>
            <a:lvl3pPr marL="681077" indent="0">
              <a:buNone/>
              <a:defRPr sz="900"/>
            </a:lvl3pPr>
            <a:lvl4pPr marL="1021648" indent="0">
              <a:buNone/>
              <a:defRPr sz="800"/>
            </a:lvl4pPr>
            <a:lvl5pPr marL="1362186" indent="0">
              <a:buNone/>
              <a:defRPr sz="800"/>
            </a:lvl5pPr>
            <a:lvl6pPr marL="1702764" indent="0">
              <a:buNone/>
              <a:defRPr sz="800"/>
            </a:lvl6pPr>
            <a:lvl7pPr marL="2043304" indent="0">
              <a:buNone/>
              <a:defRPr sz="800"/>
            </a:lvl7pPr>
            <a:lvl8pPr marL="2383824" indent="0">
              <a:buNone/>
              <a:defRPr sz="800"/>
            </a:lvl8pPr>
            <a:lvl9pPr marL="272434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2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01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01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30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93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3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48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37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46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093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39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186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32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279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25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372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370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85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4661" indent="0">
              <a:buNone/>
              <a:defRPr sz="1600" b="1"/>
            </a:lvl2pPr>
            <a:lvl3pPr marL="709316" indent="0">
              <a:buNone/>
              <a:defRPr sz="1400" b="1"/>
            </a:lvl3pPr>
            <a:lvl4pPr marL="1063975" indent="0">
              <a:buNone/>
              <a:defRPr sz="1200" b="1"/>
            </a:lvl4pPr>
            <a:lvl5pPr marL="1418609" indent="0">
              <a:buNone/>
              <a:defRPr sz="1200" b="1"/>
            </a:lvl5pPr>
            <a:lvl6pPr marL="1773280" indent="0">
              <a:buNone/>
              <a:defRPr sz="1200" b="1"/>
            </a:lvl6pPr>
            <a:lvl7pPr marL="2127952" indent="0">
              <a:buNone/>
              <a:defRPr sz="1200" b="1"/>
            </a:lvl7pPr>
            <a:lvl8pPr marL="2482596" indent="0">
              <a:buNone/>
              <a:defRPr sz="1200" b="1"/>
            </a:lvl8pPr>
            <a:lvl9pPr marL="28372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4661" indent="0">
              <a:buNone/>
              <a:defRPr sz="1600" b="1"/>
            </a:lvl2pPr>
            <a:lvl3pPr marL="709316" indent="0">
              <a:buNone/>
              <a:defRPr sz="1400" b="1"/>
            </a:lvl3pPr>
            <a:lvl4pPr marL="1063975" indent="0">
              <a:buNone/>
              <a:defRPr sz="1200" b="1"/>
            </a:lvl4pPr>
            <a:lvl5pPr marL="1418609" indent="0">
              <a:buNone/>
              <a:defRPr sz="1200" b="1"/>
            </a:lvl5pPr>
            <a:lvl6pPr marL="1773280" indent="0">
              <a:buNone/>
              <a:defRPr sz="1200" b="1"/>
            </a:lvl6pPr>
            <a:lvl7pPr marL="2127952" indent="0">
              <a:buNone/>
              <a:defRPr sz="1200" b="1"/>
            </a:lvl7pPr>
            <a:lvl8pPr marL="2482596" indent="0">
              <a:buNone/>
              <a:defRPr sz="1200" b="1"/>
            </a:lvl8pPr>
            <a:lvl9pPr marL="28372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5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84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57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4661" indent="0">
              <a:buNone/>
              <a:defRPr sz="900"/>
            </a:lvl2pPr>
            <a:lvl3pPr marL="709316" indent="0">
              <a:buNone/>
              <a:defRPr sz="800"/>
            </a:lvl3pPr>
            <a:lvl4pPr marL="1063975" indent="0">
              <a:buNone/>
              <a:defRPr sz="700"/>
            </a:lvl4pPr>
            <a:lvl5pPr marL="1418609" indent="0">
              <a:buNone/>
              <a:defRPr sz="700"/>
            </a:lvl5pPr>
            <a:lvl6pPr marL="1773280" indent="0">
              <a:buNone/>
              <a:defRPr sz="700"/>
            </a:lvl6pPr>
            <a:lvl7pPr marL="2127952" indent="0">
              <a:buNone/>
              <a:defRPr sz="700"/>
            </a:lvl7pPr>
            <a:lvl8pPr marL="2482596" indent="0">
              <a:buNone/>
              <a:defRPr sz="700"/>
            </a:lvl8pPr>
            <a:lvl9pPr marL="283723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94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4661" indent="0">
              <a:buNone/>
              <a:defRPr sz="2200"/>
            </a:lvl2pPr>
            <a:lvl3pPr marL="709316" indent="0">
              <a:buNone/>
              <a:defRPr sz="1900"/>
            </a:lvl3pPr>
            <a:lvl4pPr marL="1063975" indent="0">
              <a:buNone/>
              <a:defRPr sz="1600"/>
            </a:lvl4pPr>
            <a:lvl5pPr marL="1418609" indent="0">
              <a:buNone/>
              <a:defRPr sz="1600"/>
            </a:lvl5pPr>
            <a:lvl6pPr marL="1773280" indent="0">
              <a:buNone/>
              <a:defRPr sz="1600"/>
            </a:lvl6pPr>
            <a:lvl7pPr marL="2127952" indent="0">
              <a:buNone/>
              <a:defRPr sz="1600"/>
            </a:lvl7pPr>
            <a:lvl8pPr marL="2482596" indent="0">
              <a:buNone/>
              <a:defRPr sz="1600"/>
            </a:lvl8pPr>
            <a:lvl9pPr marL="2837234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4661" indent="0">
              <a:buNone/>
              <a:defRPr sz="900"/>
            </a:lvl2pPr>
            <a:lvl3pPr marL="709316" indent="0">
              <a:buNone/>
              <a:defRPr sz="800"/>
            </a:lvl3pPr>
            <a:lvl4pPr marL="1063975" indent="0">
              <a:buNone/>
              <a:defRPr sz="700"/>
            </a:lvl4pPr>
            <a:lvl5pPr marL="1418609" indent="0">
              <a:buNone/>
              <a:defRPr sz="700"/>
            </a:lvl5pPr>
            <a:lvl6pPr marL="1773280" indent="0">
              <a:buNone/>
              <a:defRPr sz="700"/>
            </a:lvl6pPr>
            <a:lvl7pPr marL="2127952" indent="0">
              <a:buNone/>
              <a:defRPr sz="700"/>
            </a:lvl7pPr>
            <a:lvl8pPr marL="2482596" indent="0">
              <a:buNone/>
              <a:defRPr sz="700"/>
            </a:lvl8pPr>
            <a:lvl9pPr marL="283723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0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7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0504" indent="0">
              <a:buNone/>
              <a:defRPr sz="2100"/>
            </a:lvl2pPr>
            <a:lvl3pPr marL="681077" indent="0">
              <a:buNone/>
              <a:defRPr sz="1800"/>
            </a:lvl3pPr>
            <a:lvl4pPr marL="1021648" indent="0">
              <a:buNone/>
              <a:defRPr sz="1500"/>
            </a:lvl4pPr>
            <a:lvl5pPr marL="1362186" indent="0">
              <a:buNone/>
              <a:defRPr sz="1500"/>
            </a:lvl5pPr>
            <a:lvl6pPr marL="1702764" indent="0">
              <a:buNone/>
              <a:defRPr sz="1500"/>
            </a:lvl6pPr>
            <a:lvl7pPr marL="2043304" indent="0">
              <a:buNone/>
              <a:defRPr sz="1500"/>
            </a:lvl7pPr>
            <a:lvl8pPr marL="2383824" indent="0">
              <a:buNone/>
              <a:defRPr sz="1500"/>
            </a:lvl8pPr>
            <a:lvl9pPr marL="272434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0504" indent="0">
              <a:buNone/>
              <a:defRPr sz="1000"/>
            </a:lvl2pPr>
            <a:lvl3pPr marL="681077" indent="0">
              <a:buNone/>
              <a:defRPr sz="900"/>
            </a:lvl3pPr>
            <a:lvl4pPr marL="1021648" indent="0">
              <a:buNone/>
              <a:defRPr sz="800"/>
            </a:lvl4pPr>
            <a:lvl5pPr marL="1362186" indent="0">
              <a:buNone/>
              <a:defRPr sz="800"/>
            </a:lvl5pPr>
            <a:lvl6pPr marL="1702764" indent="0">
              <a:buNone/>
              <a:defRPr sz="800"/>
            </a:lvl6pPr>
            <a:lvl7pPr marL="2043304" indent="0">
              <a:buNone/>
              <a:defRPr sz="800"/>
            </a:lvl7pPr>
            <a:lvl8pPr marL="2383824" indent="0">
              <a:buNone/>
              <a:defRPr sz="800"/>
            </a:lvl8pPr>
            <a:lvl9pPr marL="272434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7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7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004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004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54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61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0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041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76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5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02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5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04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755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0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857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408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76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15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115" indent="0">
              <a:buNone/>
              <a:defRPr sz="1600" b="1"/>
            </a:lvl2pPr>
            <a:lvl3pPr marL="710224" indent="0">
              <a:buNone/>
              <a:defRPr sz="1400" b="1"/>
            </a:lvl3pPr>
            <a:lvl4pPr marL="1065336" indent="0">
              <a:buNone/>
              <a:defRPr sz="1200" b="1"/>
            </a:lvl4pPr>
            <a:lvl5pPr marL="1420424" indent="0">
              <a:buNone/>
              <a:defRPr sz="1200" b="1"/>
            </a:lvl5pPr>
            <a:lvl6pPr marL="1775552" indent="0">
              <a:buNone/>
              <a:defRPr sz="1200" b="1"/>
            </a:lvl6pPr>
            <a:lvl7pPr marL="2130675" indent="0">
              <a:buNone/>
              <a:defRPr sz="1200" b="1"/>
            </a:lvl7pPr>
            <a:lvl8pPr marL="2485773" indent="0">
              <a:buNone/>
              <a:defRPr sz="1200" b="1"/>
            </a:lvl8pPr>
            <a:lvl9pPr marL="2840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2" y="1279263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115" indent="0">
              <a:buNone/>
              <a:defRPr sz="1600" b="1"/>
            </a:lvl2pPr>
            <a:lvl3pPr marL="710224" indent="0">
              <a:buNone/>
              <a:defRPr sz="1400" b="1"/>
            </a:lvl3pPr>
            <a:lvl4pPr marL="1065336" indent="0">
              <a:buNone/>
              <a:defRPr sz="1200" b="1"/>
            </a:lvl4pPr>
            <a:lvl5pPr marL="1420424" indent="0">
              <a:buNone/>
              <a:defRPr sz="1200" b="1"/>
            </a:lvl5pPr>
            <a:lvl6pPr marL="1775552" indent="0">
              <a:buNone/>
              <a:defRPr sz="1200" b="1"/>
            </a:lvl6pPr>
            <a:lvl7pPr marL="2130675" indent="0">
              <a:buNone/>
              <a:defRPr sz="1200" b="1"/>
            </a:lvl7pPr>
            <a:lvl8pPr marL="2485773" indent="0">
              <a:buNone/>
              <a:defRPr sz="1200" b="1"/>
            </a:lvl8pPr>
            <a:lvl9pPr marL="2840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2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037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352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84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5115" indent="0">
              <a:buNone/>
              <a:defRPr sz="900"/>
            </a:lvl2pPr>
            <a:lvl3pPr marL="710224" indent="0">
              <a:buNone/>
              <a:defRPr sz="800"/>
            </a:lvl3pPr>
            <a:lvl4pPr marL="1065336" indent="0">
              <a:buNone/>
              <a:defRPr sz="700"/>
            </a:lvl4pPr>
            <a:lvl5pPr marL="1420424" indent="0">
              <a:buNone/>
              <a:defRPr sz="700"/>
            </a:lvl5pPr>
            <a:lvl6pPr marL="1775552" indent="0">
              <a:buNone/>
              <a:defRPr sz="700"/>
            </a:lvl6pPr>
            <a:lvl7pPr marL="2130675" indent="0">
              <a:buNone/>
              <a:defRPr sz="700"/>
            </a:lvl7pPr>
            <a:lvl8pPr marL="2485773" indent="0">
              <a:buNone/>
              <a:defRPr sz="700"/>
            </a:lvl8pPr>
            <a:lvl9pPr marL="2840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0829" tIns="45400" rIns="90829" bIns="454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0829" tIns="45400" rIns="90829" bIns="454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175"/>
            <a:ext cx="2057400" cy="304271"/>
          </a:xfrm>
          <a:prstGeom prst="rect">
            <a:avLst/>
          </a:prstGeom>
        </p:spPr>
        <p:txBody>
          <a:bodyPr vert="horz" lIns="90829" tIns="45400" rIns="90829" bIns="454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BE16-5659-4F6B-9444-4CB0A4CBE64F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175"/>
            <a:ext cx="3086100" cy="304271"/>
          </a:xfrm>
          <a:prstGeom prst="rect">
            <a:avLst/>
          </a:prstGeom>
        </p:spPr>
        <p:txBody>
          <a:bodyPr vert="horz" lIns="90829" tIns="45400" rIns="90829" bIns="4540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175"/>
            <a:ext cx="2057400" cy="304271"/>
          </a:xfrm>
          <a:prstGeom prst="rect">
            <a:avLst/>
          </a:prstGeom>
        </p:spPr>
        <p:txBody>
          <a:bodyPr vert="horz" lIns="90829" tIns="45400" rIns="90829" bIns="4540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B8B9-5F43-4BA7-9C45-0F18ACD91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10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52" indent="-170252" algn="l" defTabSz="6810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799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79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6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75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32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71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80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23" indent="-170252" algn="l" defTabSz="6810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04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77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48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6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64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304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24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49" algn="l" defTabSz="6810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051" tIns="35531" rIns="71051" bIns="355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051" tIns="35531" rIns="71051" bIns="355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54"/>
            <a:ext cx="2133600" cy="304271"/>
          </a:xfrm>
          <a:prstGeom prst="rect">
            <a:avLst/>
          </a:prstGeom>
        </p:spPr>
        <p:txBody>
          <a:bodyPr vert="horz" lIns="71051" tIns="35531" rIns="71051" bIns="3553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5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0564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54"/>
            <a:ext cx="2895600" cy="304271"/>
          </a:xfrm>
          <a:prstGeom prst="rect">
            <a:avLst/>
          </a:prstGeom>
        </p:spPr>
        <p:txBody>
          <a:bodyPr vert="horz" lIns="71051" tIns="35531" rIns="71051" bIns="3553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5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54"/>
            <a:ext cx="2133600" cy="304271"/>
          </a:xfrm>
          <a:prstGeom prst="rect">
            <a:avLst/>
          </a:prstGeom>
        </p:spPr>
        <p:txBody>
          <a:bodyPr vert="horz" lIns="71051" tIns="35531" rIns="71051" bIns="3553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5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05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5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defTabSz="7105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60" indent="-266460" algn="l" defTabSz="7105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37" indent="-222039" algn="l" defTabSz="71056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06" indent="-177650" algn="l" defTabSz="71056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71" indent="-177650" algn="l" defTabSz="7105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55" indent="-177650" algn="l" defTabSz="71056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054" indent="-177650" algn="l" defTabSz="7105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337" indent="-177650" algn="l" defTabSz="7105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95" indent="-177650" algn="l" defTabSz="7105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60" indent="-177650" algn="l" defTabSz="7105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85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64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47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106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404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96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64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226" algn="l" defTabSz="7105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089" tIns="35549" rIns="71089" bIns="355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089" tIns="35549" rIns="71089" bIns="35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41"/>
            <a:ext cx="2133600" cy="304271"/>
          </a:xfrm>
          <a:prstGeom prst="rect">
            <a:avLst/>
          </a:prstGeom>
        </p:spPr>
        <p:txBody>
          <a:bodyPr vert="horz" lIns="71089" tIns="35549" rIns="71089" bIns="355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93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0933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41"/>
            <a:ext cx="2895600" cy="304271"/>
          </a:xfrm>
          <a:prstGeom prst="rect">
            <a:avLst/>
          </a:prstGeom>
        </p:spPr>
        <p:txBody>
          <a:bodyPr vert="horz" lIns="71089" tIns="35549" rIns="71089" bIns="3554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9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41"/>
            <a:ext cx="2133600" cy="304271"/>
          </a:xfrm>
          <a:prstGeom prst="rect">
            <a:avLst/>
          </a:prstGeom>
        </p:spPr>
        <p:txBody>
          <a:bodyPr vert="horz" lIns="71089" tIns="35549" rIns="71089" bIns="355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93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09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0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defTabSz="710933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99" indent="-266599" algn="l" defTabSz="71093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36" indent="-222156" algn="l" defTabSz="71093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66" indent="-177741" algn="l" defTabSz="7109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16" indent="-177741" algn="l" defTabSz="71093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587" indent="-177741" algn="l" defTabSz="71093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068" indent="-177741" algn="l" defTabSz="710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536" indent="-177741" algn="l" defTabSz="710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978" indent="-177741" algn="l" defTabSz="710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433" indent="-177741" algn="l" defTabSz="710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69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33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00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847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327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802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255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701" algn="l" defTabSz="710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129" tIns="35569" rIns="71129" bIns="35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129" tIns="35569" rIns="71129" bIns="35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27"/>
            <a:ext cx="2133600" cy="304271"/>
          </a:xfrm>
          <a:prstGeom prst="rect">
            <a:avLst/>
          </a:prstGeom>
        </p:spPr>
        <p:txBody>
          <a:bodyPr vert="horz" lIns="71129" tIns="35569" rIns="71129" bIns="3556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13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1330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27"/>
            <a:ext cx="2895600" cy="304271"/>
          </a:xfrm>
          <a:prstGeom prst="rect">
            <a:avLst/>
          </a:prstGeom>
        </p:spPr>
        <p:txBody>
          <a:bodyPr vert="horz" lIns="71129" tIns="35569" rIns="71129" bIns="3556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13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27"/>
            <a:ext cx="2133600" cy="304271"/>
          </a:xfrm>
          <a:prstGeom prst="rect">
            <a:avLst/>
          </a:prstGeom>
        </p:spPr>
        <p:txBody>
          <a:bodyPr vert="horz" lIns="71129" tIns="35569" rIns="71129" bIns="3556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13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13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3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ctr" defTabSz="7113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48" indent="-266748" algn="l" defTabSz="7113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958" indent="-222282" algn="l" defTabSz="71133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9163" indent="-177839" algn="l" defTabSz="7113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811" indent="-177839" algn="l" defTabSz="7113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483" indent="-177839" algn="l" defTabSz="7113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6160" indent="-177839" algn="l" defTabSz="7113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1826" indent="-177839" algn="l" defTabSz="7113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467" indent="-177839" algn="l" defTabSz="7113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127" indent="-177839" algn="l" defTabSz="7113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68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330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96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645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321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993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645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292" algn="l" defTabSz="7113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175" tIns="35591" rIns="71175" bIns="355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175" tIns="35591" rIns="71175" bIns="355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11"/>
            <a:ext cx="2133600" cy="304271"/>
          </a:xfrm>
          <a:prstGeom prst="rect">
            <a:avLst/>
          </a:prstGeom>
        </p:spPr>
        <p:txBody>
          <a:bodyPr vert="horz" lIns="71175" tIns="35591" rIns="71175" bIns="3559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178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1784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11"/>
            <a:ext cx="2895600" cy="304271"/>
          </a:xfrm>
          <a:prstGeom prst="rect">
            <a:avLst/>
          </a:prstGeom>
        </p:spPr>
        <p:txBody>
          <a:bodyPr vert="horz" lIns="71175" tIns="35591" rIns="71175" bIns="3559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178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11"/>
            <a:ext cx="2133600" cy="304271"/>
          </a:xfrm>
          <a:prstGeom prst="rect">
            <a:avLst/>
          </a:prstGeom>
        </p:spPr>
        <p:txBody>
          <a:bodyPr vert="horz" lIns="71175" tIns="35591" rIns="71175" bIns="3559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178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178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ctr" defTabSz="71178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918" indent="-266918" algn="l" defTabSz="71178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326" indent="-222426" algn="l" defTabSz="71178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9730" indent="-177951" algn="l" defTabSz="71178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5606" indent="-177951" algn="l" defTabSz="71178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507" indent="-177951" algn="l" defTabSz="71178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7408" indent="-177951" algn="l" defTabSz="71178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3301" indent="-177951" algn="l" defTabSz="71178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169" indent="-177951" algn="l" defTabSz="71178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5063" indent="-177951" algn="l" defTabSz="71178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895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784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7676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557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9457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5355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1233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7114" algn="l" defTabSz="7117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222" tIns="35613" rIns="71222" bIns="356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222" tIns="35613" rIns="71222" bIns="356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95"/>
            <a:ext cx="2133600" cy="304271"/>
          </a:xfrm>
          <a:prstGeom prst="rect">
            <a:avLst/>
          </a:prstGeom>
        </p:spPr>
        <p:txBody>
          <a:bodyPr vert="horz" lIns="71222" tIns="35613" rIns="71222" bIns="356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223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2238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95"/>
            <a:ext cx="2895600" cy="304271"/>
          </a:xfrm>
          <a:prstGeom prst="rect">
            <a:avLst/>
          </a:prstGeom>
        </p:spPr>
        <p:txBody>
          <a:bodyPr vert="horz" lIns="71222" tIns="35613" rIns="71222" bIns="356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223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95"/>
            <a:ext cx="2133600" cy="304271"/>
          </a:xfrm>
          <a:prstGeom prst="rect">
            <a:avLst/>
          </a:prstGeom>
        </p:spPr>
        <p:txBody>
          <a:bodyPr vert="horz" lIns="71222" tIns="35613" rIns="71222" bIns="356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223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223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712238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088" indent="-267088" algn="l" defTabSz="7122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694" indent="-222570" algn="l" defTabSz="7122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297" indent="-178063" algn="l" defTabSz="71223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406" indent="-178063" algn="l" defTabSz="71223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531" indent="-178063" algn="l" defTabSz="712238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656" indent="-178063" algn="l" defTabSz="71223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776" indent="-178063" algn="l" defTabSz="71223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0875" indent="-178063" algn="l" defTabSz="71223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6999" indent="-178063" algn="l" defTabSz="71223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21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238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357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469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594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716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822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38" algn="l" defTabSz="7122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271" tIns="35637" rIns="71271" bIns="356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271" tIns="35637" rIns="71271" bIns="356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8"/>
            <a:ext cx="2133600" cy="304271"/>
          </a:xfrm>
          <a:prstGeom prst="rect">
            <a:avLst/>
          </a:prstGeom>
        </p:spPr>
        <p:txBody>
          <a:bodyPr vert="horz" lIns="71271" tIns="35637" rIns="71271" bIns="3563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272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2720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8"/>
            <a:ext cx="2895600" cy="304271"/>
          </a:xfrm>
          <a:prstGeom prst="rect">
            <a:avLst/>
          </a:prstGeom>
        </p:spPr>
        <p:txBody>
          <a:bodyPr vert="horz" lIns="71271" tIns="35637" rIns="71271" bIns="3563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27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8"/>
            <a:ext cx="2133600" cy="304271"/>
          </a:xfrm>
          <a:prstGeom prst="rect">
            <a:avLst/>
          </a:prstGeom>
        </p:spPr>
        <p:txBody>
          <a:bodyPr vert="horz" lIns="71271" tIns="35637" rIns="71271" bIns="356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272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27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defTabSz="71272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269" indent="-267269" algn="l" defTabSz="71272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086" indent="-222723" algn="l" defTabSz="71272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indent="-178182" algn="l" defTabSz="71272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6" indent="-178182" algn="l" defTabSz="7127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9" indent="-178182" algn="l" defTabSz="7127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982" indent="-178182" algn="l" defTabSz="7127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6343" indent="-178182" algn="l" defTabSz="7127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2694" indent="-178182" algn="l" defTabSz="7127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9056" indent="-178182" algn="l" defTabSz="7127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63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20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80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8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801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163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513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876" algn="l" defTabSz="7127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68101" tIns="34051" rIns="68101" bIns="340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6"/>
            <a:ext cx="8229600" cy="3771636"/>
          </a:xfrm>
          <a:prstGeom prst="rect">
            <a:avLst/>
          </a:prstGeom>
        </p:spPr>
        <p:txBody>
          <a:bodyPr vert="horz" lIns="68101" tIns="34051" rIns="68101" bIns="340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279"/>
            <a:ext cx="2133600" cy="304271"/>
          </a:xfrm>
          <a:prstGeom prst="rect">
            <a:avLst/>
          </a:prstGeom>
        </p:spPr>
        <p:txBody>
          <a:bodyPr vert="horz" lIns="68101" tIns="34051" rIns="68101" bIns="3405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07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077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279"/>
            <a:ext cx="2895600" cy="304271"/>
          </a:xfrm>
          <a:prstGeom prst="rect">
            <a:avLst/>
          </a:prstGeom>
        </p:spPr>
        <p:txBody>
          <a:bodyPr vert="horz" lIns="68101" tIns="34051" rIns="68101" bIns="3405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0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279"/>
            <a:ext cx="2133600" cy="304271"/>
          </a:xfrm>
          <a:prstGeom prst="rect">
            <a:avLst/>
          </a:prstGeom>
        </p:spPr>
        <p:txBody>
          <a:bodyPr vert="horz" lIns="68101" tIns="34051" rIns="68101" bIns="3405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0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0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68107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372" indent="-255372" algn="l" defTabSz="681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3404" indent="-212874" algn="l" defTabSz="68107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1379" indent="-170252" algn="l" defTabSz="6810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906" indent="-170252" algn="l" defTabSz="6810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75" indent="-170252" algn="l" defTabSz="68107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32" indent="-170252" algn="l" defTabSz="6810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571" indent="-170252" algn="l" defTabSz="6810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080" indent="-170252" algn="l" defTabSz="6810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94623" indent="-170252" algn="l" defTabSz="6810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04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077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648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186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764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304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3824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349" algn="l" defTabSz="681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04274"/>
            <a:ext cx="7886700" cy="1104636"/>
          </a:xfrm>
          <a:prstGeom prst="rect">
            <a:avLst/>
          </a:prstGeom>
        </p:spPr>
        <p:txBody>
          <a:bodyPr vert="horz" lIns="68112" tIns="34056" rIns="68112" bIns="3405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1521354"/>
            <a:ext cx="7886700" cy="3626116"/>
          </a:xfrm>
          <a:prstGeom prst="rect">
            <a:avLst/>
          </a:prstGeom>
        </p:spPr>
        <p:txBody>
          <a:bodyPr vert="horz" lIns="68112" tIns="34056" rIns="68112" bIns="340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5297367"/>
            <a:ext cx="2057400" cy="304271"/>
          </a:xfrm>
          <a:prstGeom prst="rect">
            <a:avLst/>
          </a:prstGeom>
        </p:spPr>
        <p:txBody>
          <a:bodyPr vert="horz" lIns="68112" tIns="34056" rIns="68112" bIns="340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186"/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1186"/>
              <a:t>11/1/2022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5297367"/>
            <a:ext cx="3086100" cy="304271"/>
          </a:xfrm>
          <a:prstGeom prst="rect">
            <a:avLst/>
          </a:prstGeom>
        </p:spPr>
        <p:txBody>
          <a:bodyPr vert="horz" lIns="68112" tIns="34056" rIns="68112" bIns="340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186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5297367"/>
            <a:ext cx="2057400" cy="304271"/>
          </a:xfrm>
          <a:prstGeom prst="rect">
            <a:avLst/>
          </a:prstGeom>
        </p:spPr>
        <p:txBody>
          <a:bodyPr vert="horz" lIns="68112" tIns="34056" rIns="68112" bIns="340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186"/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1186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5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1186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80" indent="-170280" algn="l" defTabSz="681186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81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1515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097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721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332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925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488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5086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60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186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812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403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036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630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4207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785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04274"/>
            <a:ext cx="7886700" cy="1104636"/>
          </a:xfrm>
          <a:prstGeom prst="rect">
            <a:avLst/>
          </a:prstGeom>
        </p:spPr>
        <p:txBody>
          <a:bodyPr vert="horz" lIns="68112" tIns="34056" rIns="68112" bIns="3405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1521354"/>
            <a:ext cx="7886700" cy="3626116"/>
          </a:xfrm>
          <a:prstGeom prst="rect">
            <a:avLst/>
          </a:prstGeom>
        </p:spPr>
        <p:txBody>
          <a:bodyPr vert="horz" lIns="68112" tIns="34056" rIns="68112" bIns="340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5297367"/>
            <a:ext cx="2057400" cy="304271"/>
          </a:xfrm>
          <a:prstGeom prst="rect">
            <a:avLst/>
          </a:prstGeom>
        </p:spPr>
        <p:txBody>
          <a:bodyPr vert="horz" lIns="68112" tIns="34056" rIns="68112" bIns="340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186"/>
            <a:fld id="{72345051-2045-45DA-935E-2E3CA1A69A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1186"/>
              <a:t>11/1/2022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5297367"/>
            <a:ext cx="3086100" cy="304271"/>
          </a:xfrm>
          <a:prstGeom prst="rect">
            <a:avLst/>
          </a:prstGeom>
        </p:spPr>
        <p:txBody>
          <a:bodyPr vert="horz" lIns="68112" tIns="34056" rIns="68112" bIns="340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186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5297367"/>
            <a:ext cx="2057400" cy="304271"/>
          </a:xfrm>
          <a:prstGeom prst="rect">
            <a:avLst/>
          </a:prstGeom>
        </p:spPr>
        <p:txBody>
          <a:bodyPr vert="horz" lIns="68112" tIns="34056" rIns="68112" bIns="340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186"/>
            <a:fld id="{A7CD31F4-64FA-4BA0-9498-67783267A8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1186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681186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280" indent="-170280" algn="l" defTabSz="681186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0881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1515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097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721" indent="-170280" algn="l" defTabSz="68118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332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3925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4488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5086" indent="-170280" algn="l" defTabSz="6811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560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186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812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403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036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3630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4207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4785" algn="l" defTabSz="6811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3" tIns="45408" rIns="90843" bIns="454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3" tIns="45408" rIns="90843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164"/>
            <a:ext cx="2133600" cy="304271"/>
          </a:xfrm>
          <a:prstGeom prst="rect">
            <a:avLst/>
          </a:prstGeom>
        </p:spPr>
        <p:txBody>
          <a:bodyPr vert="horz" wrap="square" lIns="90843" tIns="45408" rIns="90843" bIns="4540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08300" fontAlgn="base">
              <a:spcBef>
                <a:spcPct val="0"/>
              </a:spcBef>
              <a:spcAft>
                <a:spcPct val="0"/>
              </a:spcAft>
            </a:pPr>
            <a:fld id="{4C79F347-4E19-43E0-8B04-E2ED74400D23}" type="datetimeFigureOut">
              <a:rPr lang="vi-VN" smtClean="0"/>
              <a:pPr defTabSz="908300" fontAlgn="base">
                <a:spcBef>
                  <a:spcPct val="0"/>
                </a:spcBef>
                <a:spcAft>
                  <a:spcPct val="0"/>
                </a:spcAft>
              </a:pPr>
              <a:t>01/11/2022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164"/>
            <a:ext cx="2895600" cy="304271"/>
          </a:xfrm>
          <a:prstGeom prst="rect">
            <a:avLst/>
          </a:prstGeom>
        </p:spPr>
        <p:txBody>
          <a:bodyPr vert="horz" wrap="square" lIns="90843" tIns="45408" rIns="90843" bIns="4540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08300" fontAlgn="base">
              <a:spcBef>
                <a:spcPct val="0"/>
              </a:spcBef>
              <a:spcAft>
                <a:spcPct val="0"/>
              </a:spcAft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164"/>
            <a:ext cx="2133600" cy="304271"/>
          </a:xfrm>
          <a:prstGeom prst="rect">
            <a:avLst/>
          </a:prstGeom>
        </p:spPr>
        <p:txBody>
          <a:bodyPr vert="horz" wrap="square" lIns="90843" tIns="45408" rIns="90843" bIns="454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08300" fontAlgn="base">
              <a:spcBef>
                <a:spcPct val="0"/>
              </a:spcBef>
              <a:spcAft>
                <a:spcPct val="0"/>
              </a:spcAft>
            </a:pPr>
            <a:fld id="{7740AB10-1C5C-4FC0-87C4-80BFEDA28566}" type="slidenum">
              <a:rPr lang="vi-VN" altLang="en-US" smtClean="0"/>
              <a:pPr defTabSz="9083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8410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1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3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24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65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560" indent="-3405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978" indent="-2838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9" indent="-227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468" indent="-227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630" indent="-227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772" indent="-227088" algn="l" defTabSz="908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902" indent="-227088" algn="l" defTabSz="908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036" indent="-227088" algn="l" defTabSz="908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139" indent="-227088" algn="l" defTabSz="908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58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00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03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52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692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785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953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18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3" tIns="45408" rIns="90843" bIns="454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3" tIns="45408" rIns="90843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3" tIns="45408" rIns="90843" bIns="4540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defTabSz="908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3" tIns="45408" rIns="90843" bIns="4540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08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3" tIns="45408" rIns="90843" bIns="4540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08300" fontAlgn="base">
              <a:spcBef>
                <a:spcPct val="0"/>
              </a:spcBef>
              <a:spcAft>
                <a:spcPct val="0"/>
              </a:spcAft>
              <a:defRPr/>
            </a:pPr>
            <a:fld id="{52CC8D72-97A7-43ED-8597-C96C78B822A7}" type="slidenum">
              <a:rPr lang="en-US" smtClean="0">
                <a:solidFill>
                  <a:srgbClr val="000000"/>
                </a:solidFill>
              </a:rPr>
              <a:pPr defTabSz="908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4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5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0560" indent="-340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7978" indent="-28387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289" indent="-2270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468" indent="-2270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630" indent="-2270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772" indent="-2270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902" indent="-2270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6036" indent="-2270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0139" indent="-2270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58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00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03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52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692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785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953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18" algn="l" defTabSz="908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0892" tIns="35455" rIns="70892" bIns="3545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0892" tIns="35455" rIns="70892" bIns="354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109"/>
            <a:ext cx="2133600" cy="304271"/>
          </a:xfrm>
          <a:prstGeom prst="rect">
            <a:avLst/>
          </a:prstGeom>
        </p:spPr>
        <p:txBody>
          <a:bodyPr vert="horz" lIns="70892" tIns="35455" rIns="70892" bIns="3545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00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9004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109"/>
            <a:ext cx="2895600" cy="304271"/>
          </a:xfrm>
          <a:prstGeom prst="rect">
            <a:avLst/>
          </a:prstGeom>
        </p:spPr>
        <p:txBody>
          <a:bodyPr vert="horz" lIns="70892" tIns="35455" rIns="70892" bIns="3545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0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109"/>
            <a:ext cx="2133600" cy="304271"/>
          </a:xfrm>
          <a:prstGeom prst="rect">
            <a:avLst/>
          </a:prstGeom>
        </p:spPr>
        <p:txBody>
          <a:bodyPr vert="horz" lIns="70892" tIns="35455" rIns="70892" bIns="3545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00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900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7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70900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875" indent="-265875" algn="l" defTabSz="70900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21544" algn="l" defTabSz="70900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6256" indent="-177265" algn="l" defTabSz="70900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741" indent="-177265" algn="l" defTabSz="70900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240" indent="-177265" algn="l" defTabSz="70900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9764" indent="-177265" algn="l" defTabSz="7090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67" indent="-177265" algn="l" defTabSz="7090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745" indent="-177265" algn="l" defTabSz="7090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3230" indent="-177265" algn="l" defTabSz="7090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4505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9004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3507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985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2499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7017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1504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5986" algn="l" defTabSz="7090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0924" tIns="35470" rIns="70924" bIns="3547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0924" tIns="35470" rIns="70924" bIns="354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98"/>
            <a:ext cx="2133600" cy="304271"/>
          </a:xfrm>
          <a:prstGeom prst="rect">
            <a:avLst/>
          </a:prstGeom>
        </p:spPr>
        <p:txBody>
          <a:bodyPr vert="horz" lIns="70924" tIns="35470" rIns="70924" bIns="3547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31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9316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98"/>
            <a:ext cx="2895600" cy="304271"/>
          </a:xfrm>
          <a:prstGeom prst="rect">
            <a:avLst/>
          </a:prstGeom>
        </p:spPr>
        <p:txBody>
          <a:bodyPr vert="horz" lIns="70924" tIns="35470" rIns="70924" bIns="3547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3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98"/>
            <a:ext cx="2133600" cy="304271"/>
          </a:xfrm>
          <a:prstGeom prst="rect">
            <a:avLst/>
          </a:prstGeom>
        </p:spPr>
        <p:txBody>
          <a:bodyPr vert="horz" lIns="70924" tIns="35470" rIns="70924" bIns="3547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0931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93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7093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92" indent="-265992" algn="l" defTabSz="7093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325" indent="-221643" algn="l" defTabSz="70931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6646" indent="-177342" algn="l" defTabSz="70931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287" indent="-177342" algn="l" defTabSz="7093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942" indent="-177342" algn="l" defTabSz="709316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0622" indent="-177342" algn="l" defTabSz="7093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5281" indent="-177342" algn="l" defTabSz="7093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59915" indent="-177342" algn="l" defTabSz="7093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4556" indent="-177342" algn="l" defTabSz="70931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4661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9316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3975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8609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3280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7952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2596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7234" algn="l" defTabSz="7093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016" tIns="35515" rIns="71016" bIns="355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016" tIns="35515" rIns="71016" bIns="355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66"/>
            <a:ext cx="2133600" cy="304271"/>
          </a:xfrm>
          <a:prstGeom prst="rect">
            <a:avLst/>
          </a:prstGeom>
        </p:spPr>
        <p:txBody>
          <a:bodyPr vert="horz" lIns="71016" tIns="35515" rIns="71016" bIns="355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2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0224"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66"/>
            <a:ext cx="2895600" cy="304271"/>
          </a:xfrm>
          <a:prstGeom prst="rect">
            <a:avLst/>
          </a:prstGeom>
        </p:spPr>
        <p:txBody>
          <a:bodyPr vert="horz" lIns="71016" tIns="35515" rIns="71016" bIns="355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2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66"/>
            <a:ext cx="2133600" cy="304271"/>
          </a:xfrm>
          <a:prstGeom prst="rect">
            <a:avLst/>
          </a:prstGeom>
        </p:spPr>
        <p:txBody>
          <a:bodyPr vert="horz" lIns="71016" tIns="35515" rIns="71016" bIns="355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02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02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ctr" defTabSz="71022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33" indent="-266333" algn="l" defTabSz="71022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061" indent="-221931" algn="l" defTabSz="7102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87780" indent="-177566" algn="l" defTabSz="7102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75" indent="-177566" algn="l" defTabSz="7102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987" indent="-177566" algn="l" defTabSz="71022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118" indent="-177566" algn="l" defTabSz="71022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231" indent="-177566" algn="l" defTabSz="71022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319" indent="-177566" algn="l" defTabSz="71022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414" indent="-177566" algn="l" defTabSz="71022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15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224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336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424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552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675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5773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0865" algn="l" defTabSz="710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3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1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851226"/>
            <a:ext cx="2000250" cy="19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81200" cy="16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5304" y="-152256"/>
            <a:ext cx="16510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4" descr="POINSET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49224" y="3452102"/>
            <a:ext cx="2159000" cy="2581275"/>
          </a:xfrm>
          <a:noFill/>
        </p:spPr>
      </p:pic>
      <p:pic>
        <p:nvPicPr>
          <p:cNvPr id="97287" name="Picture 12" descr="clematis Ville de Ly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3171">
            <a:off x="4096544" y="-210344"/>
            <a:ext cx="6985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13" descr="clematis Ville de Ly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5007"/>
            <a:ext cx="838200" cy="9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14" descr="clematis Ville de Ly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76" y="358511"/>
            <a:ext cx="911225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5" descr="clematis Ville de Ly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584467"/>
            <a:ext cx="1016000" cy="9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6" descr="clematis Ville de Ly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1257"/>
            <a:ext cx="838200" cy="9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7" descr="clematis Ville de Ly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55345"/>
            <a:ext cx="8382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8" descr="clematis Ville de Ly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8845"/>
            <a:ext cx="8382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9" descr="clematis Ville de Ly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55345"/>
            <a:ext cx="8382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21738" y="1472645"/>
            <a:ext cx="4198938" cy="7072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829" tIns="45400" rIns="90829" bIns="45400"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Khoa học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23453" y="3663239"/>
            <a:ext cx="5753748" cy="6456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829" tIns="45400" rIns="90829" bIns="454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GV: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Phạm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Thanh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Huyền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75954C5D-E0B8-4775-A183-442AE43141B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47799" y="880248"/>
            <a:ext cx="6477001" cy="58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829" tIns="45400" rIns="90829" bIns="45400">
            <a:spAutoFit/>
          </a:bodyPr>
          <a:lstStyle/>
          <a:p>
            <a:pPr marL="454085" indent="-454085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64FC8CC3-C084-4F87-8A32-16EC91D7C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39" y="2119498"/>
            <a:ext cx="8991600" cy="8303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829" tIns="45400" rIns="90829" bIns="45400">
            <a:spAutoFit/>
          </a:bodyPr>
          <a:lstStyle/>
          <a:p>
            <a:pPr algn="ctr" eaLnBrk="0" hangingPunct="0">
              <a:defRPr/>
            </a:pPr>
            <a:r>
              <a:rPr lang="en-US" sz="4800" b="1">
                <a:ln w="1905"/>
                <a:solidFill>
                  <a:srgbClr val="0000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Phòng tránh tai nạn đuối nước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11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6701"/>
            <a:ext cx="4398579" cy="5360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541" r="9000" b="864"/>
          <a:stretch/>
        </p:blipFill>
        <p:spPr>
          <a:xfrm>
            <a:off x="4629150" y="177362"/>
            <a:ext cx="4343400" cy="5270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Graphic 26" descr="Close">
            <a:extLst>
              <a:ext uri="{FF2B5EF4-FFF2-40B4-BE49-F238E27FC236}">
                <a16:creationId xmlns:a16="http://schemas.microsoft.com/office/drawing/2014/main" xmlns="" id="{CC1E9C0D-7D58-4145-B7FD-6ED6D3B4B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8603" y="4521638"/>
            <a:ext cx="1005425" cy="1117138"/>
          </a:xfrm>
          <a:prstGeom prst="rect">
            <a:avLst/>
          </a:prstGeom>
        </p:spPr>
      </p:pic>
      <p:pic>
        <p:nvPicPr>
          <p:cNvPr id="13" name="Graphic 26" descr="Close">
            <a:extLst>
              <a:ext uri="{FF2B5EF4-FFF2-40B4-BE49-F238E27FC236}">
                <a16:creationId xmlns:a16="http://schemas.microsoft.com/office/drawing/2014/main" xmlns="" id="{CC1E9C0D-7D58-4145-B7FD-6ED6D3B4B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58145" y="2984500"/>
            <a:ext cx="1005425" cy="11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một số hình ảnh nước lũ lớ hs lội qua suố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662" y="114301"/>
            <a:ext cx="3703320" cy="3572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4" descr="untit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1" y="190627"/>
            <a:ext cx="3771900" cy="3481039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" name="Graphic 26" descr="Close">
            <a:extLst>
              <a:ext uri="{FF2B5EF4-FFF2-40B4-BE49-F238E27FC236}">
                <a16:creationId xmlns:a16="http://schemas.microsoft.com/office/drawing/2014/main" xmlns="" id="{CC1E9C0D-7D58-4145-B7FD-6ED6D3B4B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46180" y="3771818"/>
            <a:ext cx="1005425" cy="1117138"/>
          </a:xfrm>
          <a:prstGeom prst="rect">
            <a:avLst/>
          </a:prstGeom>
        </p:spPr>
      </p:pic>
      <p:pic>
        <p:nvPicPr>
          <p:cNvPr id="7" name="Graphic 26" descr="Close">
            <a:extLst>
              <a:ext uri="{FF2B5EF4-FFF2-40B4-BE49-F238E27FC236}">
                <a16:creationId xmlns:a16="http://schemas.microsoft.com/office/drawing/2014/main" xmlns="" id="{CC1E9C0D-7D58-4145-B7FD-6ED6D3B4B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24691" y="3832377"/>
            <a:ext cx="1005425" cy="111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5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71" y="1752600"/>
            <a:ext cx="4260881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4" y="451507"/>
            <a:ext cx="4528378" cy="394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xmlns="" id="{95B159D7-54DE-4DDF-9175-E129CD679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43101" y="4401207"/>
            <a:ext cx="834182" cy="1117138"/>
          </a:xfrm>
          <a:prstGeom prst="rect">
            <a:avLst/>
          </a:prstGeom>
        </p:spPr>
      </p:pic>
      <p:pic>
        <p:nvPicPr>
          <p:cNvPr id="8" name="Graphic 4" descr="Checkmark">
            <a:extLst>
              <a:ext uri="{FF2B5EF4-FFF2-40B4-BE49-F238E27FC236}">
                <a16:creationId xmlns:a16="http://schemas.microsoft.com/office/drawing/2014/main" xmlns="" id="{95B159D7-54DE-4DDF-9175-E129CD679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13560" y="635462"/>
            <a:ext cx="834182" cy="11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47701"/>
            <a:ext cx="3124200" cy="4876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8" y="571500"/>
            <a:ext cx="3028949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5" y="571518"/>
            <a:ext cx="2479846" cy="4952999"/>
          </a:xfrm>
          <a:prstGeom prst="rect">
            <a:avLst/>
          </a:prstGeom>
        </p:spPr>
      </p:pic>
      <p:pic>
        <p:nvPicPr>
          <p:cNvPr id="6" name="Graphic 26" descr="Close">
            <a:extLst>
              <a:ext uri="{FF2B5EF4-FFF2-40B4-BE49-F238E27FC236}">
                <a16:creationId xmlns:a16="http://schemas.microsoft.com/office/drawing/2014/main" xmlns="" id="{CC1E9C0D-7D58-4145-B7FD-6ED6D3B4B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300" y="4318003"/>
            <a:ext cx="685800" cy="914455"/>
          </a:xfrm>
          <a:prstGeom prst="rect">
            <a:avLst/>
          </a:prstGeom>
        </p:spPr>
      </p:pic>
      <p:pic>
        <p:nvPicPr>
          <p:cNvPr id="8" name="Graphic 26" descr="Close">
            <a:extLst>
              <a:ext uri="{FF2B5EF4-FFF2-40B4-BE49-F238E27FC236}">
                <a16:creationId xmlns:a16="http://schemas.microsoft.com/office/drawing/2014/main" xmlns="" id="{CC1E9C0D-7D58-4145-B7FD-6ED6D3B4B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78670" y="4337298"/>
            <a:ext cx="685800" cy="914455"/>
          </a:xfrm>
          <a:prstGeom prst="rect">
            <a:avLst/>
          </a:prstGeom>
        </p:spPr>
      </p:pic>
      <p:pic>
        <p:nvPicPr>
          <p:cNvPr id="9" name="Graphic 26" descr="Close">
            <a:extLst>
              <a:ext uri="{FF2B5EF4-FFF2-40B4-BE49-F238E27FC236}">
                <a16:creationId xmlns:a16="http://schemas.microsoft.com/office/drawing/2014/main" xmlns="" id="{CC1E9C0D-7D58-4145-B7FD-6ED6D3B4B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07078" y="4318003"/>
            <a:ext cx="685800" cy="9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0194" y="1409810"/>
            <a:ext cx="8851900" cy="40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829" tIns="45400" rIns="90829" bIns="454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Chum,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13" y="419208"/>
            <a:ext cx="8497887" cy="58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9" tIns="45400" rIns="90829" bIns="454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6933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F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2F5E843-00EF-4716-BBCF-BC9535EE45E0}"/>
              </a:ext>
            </a:extLst>
          </p:cNvPr>
          <p:cNvSpPr/>
          <p:nvPr/>
        </p:nvSpPr>
        <p:spPr>
          <a:xfrm>
            <a:off x="-1350600" y="6762892"/>
            <a:ext cx="11550515" cy="2813327"/>
          </a:xfrm>
          <a:custGeom>
            <a:avLst/>
            <a:gdLst>
              <a:gd name="connsiteX0" fmla="*/ 1699188 w 15990432"/>
              <a:gd name="connsiteY0" fmla="*/ 300407 h 3173143"/>
              <a:gd name="connsiteX1" fmla="*/ 3005474 w 15990432"/>
              <a:gd name="connsiteY1" fmla="*/ 68178 h 3173143"/>
              <a:gd name="connsiteX2" fmla="*/ 4137588 w 15990432"/>
              <a:gd name="connsiteY2" fmla="*/ 590693 h 3173143"/>
              <a:gd name="connsiteX3" fmla="*/ 5342274 w 15990432"/>
              <a:gd name="connsiteY3" fmla="*/ 213321 h 3173143"/>
              <a:gd name="connsiteX4" fmla="*/ 6242159 w 15990432"/>
              <a:gd name="connsiteY4" fmla="*/ 692293 h 3173143"/>
              <a:gd name="connsiteX5" fmla="*/ 7504902 w 15990432"/>
              <a:gd name="connsiteY5" fmla="*/ 242350 h 3173143"/>
              <a:gd name="connsiteX6" fmla="*/ 8201588 w 15990432"/>
              <a:gd name="connsiteY6" fmla="*/ 924521 h 3173143"/>
              <a:gd name="connsiteX7" fmla="*/ 9653017 w 15990432"/>
              <a:gd name="connsiteY7" fmla="*/ 155264 h 3173143"/>
              <a:gd name="connsiteX8" fmla="*/ 10973817 w 15990432"/>
              <a:gd name="connsiteY8" fmla="*/ 721321 h 3173143"/>
              <a:gd name="connsiteX9" fmla="*/ 12265588 w 15990432"/>
              <a:gd name="connsiteY9" fmla="*/ 111721 h 3173143"/>
              <a:gd name="connsiteX10" fmla="*/ 13687988 w 15990432"/>
              <a:gd name="connsiteY10" fmla="*/ 895493 h 3173143"/>
              <a:gd name="connsiteX11" fmla="*/ 14863645 w 15990432"/>
              <a:gd name="connsiteY11" fmla="*/ 271378 h 3173143"/>
              <a:gd name="connsiteX12" fmla="*/ 14921702 w 15990432"/>
              <a:gd name="connsiteY12" fmla="*/ 2956521 h 3173143"/>
              <a:gd name="connsiteX13" fmla="*/ 857359 w 15990432"/>
              <a:gd name="connsiteY13" fmla="*/ 2709778 h 3173143"/>
              <a:gd name="connsiteX14" fmla="*/ 1699188 w 15990432"/>
              <a:gd name="connsiteY14" fmla="*/ 300407 h 317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90432" h="3173143">
                <a:moveTo>
                  <a:pt x="1699188" y="300407"/>
                </a:moveTo>
                <a:cubicBezTo>
                  <a:pt x="2057207" y="-139860"/>
                  <a:pt x="2599074" y="19797"/>
                  <a:pt x="3005474" y="68178"/>
                </a:cubicBezTo>
                <a:cubicBezTo>
                  <a:pt x="3411874" y="116559"/>
                  <a:pt x="3748121" y="566502"/>
                  <a:pt x="4137588" y="590693"/>
                </a:cubicBezTo>
                <a:cubicBezTo>
                  <a:pt x="4527055" y="614884"/>
                  <a:pt x="4991512" y="196388"/>
                  <a:pt x="5342274" y="213321"/>
                </a:cubicBezTo>
                <a:cubicBezTo>
                  <a:pt x="5693036" y="230254"/>
                  <a:pt x="5881721" y="687455"/>
                  <a:pt x="6242159" y="692293"/>
                </a:cubicBezTo>
                <a:cubicBezTo>
                  <a:pt x="6602597" y="697131"/>
                  <a:pt x="7178331" y="203645"/>
                  <a:pt x="7504902" y="242350"/>
                </a:cubicBezTo>
                <a:cubicBezTo>
                  <a:pt x="7831473" y="281055"/>
                  <a:pt x="7843569" y="939035"/>
                  <a:pt x="8201588" y="924521"/>
                </a:cubicBezTo>
                <a:cubicBezTo>
                  <a:pt x="8559607" y="910007"/>
                  <a:pt x="9190979" y="189131"/>
                  <a:pt x="9653017" y="155264"/>
                </a:cubicBezTo>
                <a:cubicBezTo>
                  <a:pt x="10115055" y="121397"/>
                  <a:pt x="10538389" y="728578"/>
                  <a:pt x="10973817" y="721321"/>
                </a:cubicBezTo>
                <a:cubicBezTo>
                  <a:pt x="11409246" y="714064"/>
                  <a:pt x="11813226" y="82692"/>
                  <a:pt x="12265588" y="111721"/>
                </a:cubicBezTo>
                <a:cubicBezTo>
                  <a:pt x="12717950" y="140750"/>
                  <a:pt x="13254979" y="868884"/>
                  <a:pt x="13687988" y="895493"/>
                </a:cubicBezTo>
                <a:cubicBezTo>
                  <a:pt x="14120997" y="922102"/>
                  <a:pt x="14658026" y="-72127"/>
                  <a:pt x="14863645" y="271378"/>
                </a:cubicBezTo>
                <a:cubicBezTo>
                  <a:pt x="15069264" y="614883"/>
                  <a:pt x="17256083" y="2550121"/>
                  <a:pt x="14921702" y="2956521"/>
                </a:cubicBezTo>
                <a:cubicBezTo>
                  <a:pt x="12587321" y="3362921"/>
                  <a:pt x="3056273" y="3150045"/>
                  <a:pt x="857359" y="2709778"/>
                </a:cubicBezTo>
                <a:cubicBezTo>
                  <a:pt x="-1341555" y="2269511"/>
                  <a:pt x="1341169" y="740674"/>
                  <a:pt x="1699188" y="300407"/>
                </a:cubicBezTo>
                <a:close/>
              </a:path>
            </a:pathLst>
          </a:custGeom>
          <a:solidFill>
            <a:srgbClr val="09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1" name="Picture 2" descr="Sensational Fifteen &amp; Sixteen!: Don't forget your togs on Monday for Swim  Week!">
            <a:extLst>
              <a:ext uri="{FF2B5EF4-FFF2-40B4-BE49-F238E27FC236}">
                <a16:creationId xmlns:a16="http://schemas.microsoft.com/office/drawing/2014/main" xmlns="" id="{4AFD3734-54E8-485A-B138-C140B540A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11" y="5715000"/>
            <a:ext cx="5376905" cy="43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EAC3D678-699F-427E-BEA9-A0CAE32DF2A4}"/>
              </a:ext>
            </a:extLst>
          </p:cNvPr>
          <p:cNvSpPr/>
          <p:nvPr/>
        </p:nvSpPr>
        <p:spPr>
          <a:xfrm rot="982559">
            <a:off x="2234681" y="720043"/>
            <a:ext cx="4291599" cy="4185747"/>
          </a:xfrm>
          <a:prstGeom prst="frame">
            <a:avLst>
              <a:gd name="adj1" fmla="val 130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748EFBEE-8D9F-40B0-B3EB-8247EDDAA16E}"/>
              </a:ext>
            </a:extLst>
          </p:cNvPr>
          <p:cNvSpPr/>
          <p:nvPr/>
        </p:nvSpPr>
        <p:spPr>
          <a:xfrm>
            <a:off x="966948" y="875377"/>
            <a:ext cx="7002112" cy="366367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7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F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740DBFEC-EFEE-4CD8-A64B-C56013CA7E18}"/>
              </a:ext>
            </a:extLst>
          </p:cNvPr>
          <p:cNvSpPr/>
          <p:nvPr/>
        </p:nvSpPr>
        <p:spPr>
          <a:xfrm>
            <a:off x="-1350600" y="3302002"/>
            <a:ext cx="11550515" cy="2813327"/>
          </a:xfrm>
          <a:custGeom>
            <a:avLst/>
            <a:gdLst>
              <a:gd name="connsiteX0" fmla="*/ 1699188 w 15990432"/>
              <a:gd name="connsiteY0" fmla="*/ 300407 h 3173143"/>
              <a:gd name="connsiteX1" fmla="*/ 3005474 w 15990432"/>
              <a:gd name="connsiteY1" fmla="*/ 68178 h 3173143"/>
              <a:gd name="connsiteX2" fmla="*/ 4137588 w 15990432"/>
              <a:gd name="connsiteY2" fmla="*/ 590693 h 3173143"/>
              <a:gd name="connsiteX3" fmla="*/ 5342274 w 15990432"/>
              <a:gd name="connsiteY3" fmla="*/ 213321 h 3173143"/>
              <a:gd name="connsiteX4" fmla="*/ 6242159 w 15990432"/>
              <a:gd name="connsiteY4" fmla="*/ 692293 h 3173143"/>
              <a:gd name="connsiteX5" fmla="*/ 7504902 w 15990432"/>
              <a:gd name="connsiteY5" fmla="*/ 242350 h 3173143"/>
              <a:gd name="connsiteX6" fmla="*/ 8201588 w 15990432"/>
              <a:gd name="connsiteY6" fmla="*/ 924521 h 3173143"/>
              <a:gd name="connsiteX7" fmla="*/ 9653017 w 15990432"/>
              <a:gd name="connsiteY7" fmla="*/ 155264 h 3173143"/>
              <a:gd name="connsiteX8" fmla="*/ 10973817 w 15990432"/>
              <a:gd name="connsiteY8" fmla="*/ 721321 h 3173143"/>
              <a:gd name="connsiteX9" fmla="*/ 12265588 w 15990432"/>
              <a:gd name="connsiteY9" fmla="*/ 111721 h 3173143"/>
              <a:gd name="connsiteX10" fmla="*/ 13687988 w 15990432"/>
              <a:gd name="connsiteY10" fmla="*/ 895493 h 3173143"/>
              <a:gd name="connsiteX11" fmla="*/ 14863645 w 15990432"/>
              <a:gd name="connsiteY11" fmla="*/ 271378 h 3173143"/>
              <a:gd name="connsiteX12" fmla="*/ 14921702 w 15990432"/>
              <a:gd name="connsiteY12" fmla="*/ 2956521 h 3173143"/>
              <a:gd name="connsiteX13" fmla="*/ 857359 w 15990432"/>
              <a:gd name="connsiteY13" fmla="*/ 2709778 h 3173143"/>
              <a:gd name="connsiteX14" fmla="*/ 1699188 w 15990432"/>
              <a:gd name="connsiteY14" fmla="*/ 300407 h 317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90432" h="3173143">
                <a:moveTo>
                  <a:pt x="1699188" y="300407"/>
                </a:moveTo>
                <a:cubicBezTo>
                  <a:pt x="2057207" y="-139860"/>
                  <a:pt x="2599074" y="19797"/>
                  <a:pt x="3005474" y="68178"/>
                </a:cubicBezTo>
                <a:cubicBezTo>
                  <a:pt x="3411874" y="116559"/>
                  <a:pt x="3748121" y="566502"/>
                  <a:pt x="4137588" y="590693"/>
                </a:cubicBezTo>
                <a:cubicBezTo>
                  <a:pt x="4527055" y="614884"/>
                  <a:pt x="4991512" y="196388"/>
                  <a:pt x="5342274" y="213321"/>
                </a:cubicBezTo>
                <a:cubicBezTo>
                  <a:pt x="5693036" y="230254"/>
                  <a:pt x="5881721" y="687455"/>
                  <a:pt x="6242159" y="692293"/>
                </a:cubicBezTo>
                <a:cubicBezTo>
                  <a:pt x="6602597" y="697131"/>
                  <a:pt x="7178331" y="203645"/>
                  <a:pt x="7504902" y="242350"/>
                </a:cubicBezTo>
                <a:cubicBezTo>
                  <a:pt x="7831473" y="281055"/>
                  <a:pt x="7843569" y="939035"/>
                  <a:pt x="8201588" y="924521"/>
                </a:cubicBezTo>
                <a:cubicBezTo>
                  <a:pt x="8559607" y="910007"/>
                  <a:pt x="9190979" y="189131"/>
                  <a:pt x="9653017" y="155264"/>
                </a:cubicBezTo>
                <a:cubicBezTo>
                  <a:pt x="10115055" y="121397"/>
                  <a:pt x="10538389" y="728578"/>
                  <a:pt x="10973817" y="721321"/>
                </a:cubicBezTo>
                <a:cubicBezTo>
                  <a:pt x="11409246" y="714064"/>
                  <a:pt x="11813226" y="82692"/>
                  <a:pt x="12265588" y="111721"/>
                </a:cubicBezTo>
                <a:cubicBezTo>
                  <a:pt x="12717950" y="140750"/>
                  <a:pt x="13254979" y="868884"/>
                  <a:pt x="13687988" y="895493"/>
                </a:cubicBezTo>
                <a:cubicBezTo>
                  <a:pt x="14120997" y="922102"/>
                  <a:pt x="14658026" y="-72127"/>
                  <a:pt x="14863645" y="271378"/>
                </a:cubicBezTo>
                <a:cubicBezTo>
                  <a:pt x="15069264" y="614883"/>
                  <a:pt x="17256083" y="2550121"/>
                  <a:pt x="14921702" y="2956521"/>
                </a:cubicBezTo>
                <a:cubicBezTo>
                  <a:pt x="12587321" y="3362921"/>
                  <a:pt x="3056273" y="3150045"/>
                  <a:pt x="857359" y="2709778"/>
                </a:cubicBezTo>
                <a:cubicBezTo>
                  <a:pt x="-1341555" y="2269511"/>
                  <a:pt x="1341169" y="740674"/>
                  <a:pt x="1699188" y="300407"/>
                </a:cubicBezTo>
                <a:close/>
              </a:path>
            </a:pathLst>
          </a:custGeom>
          <a:solidFill>
            <a:srgbClr val="09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026" name="Picture 2" descr="Sensational Fifteen &amp; Sixteen!: Don't forget your togs on Monday for Swim  Week!">
            <a:extLst>
              <a:ext uri="{FF2B5EF4-FFF2-40B4-BE49-F238E27FC236}">
                <a16:creationId xmlns:a16="http://schemas.microsoft.com/office/drawing/2014/main" xmlns="" id="{E1FD66D5-4996-408F-9951-E18ABF8CF8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11" y="2254111"/>
            <a:ext cx="5376905" cy="43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EAC3D678-699F-427E-BEA9-A0CAE32DF2A4}"/>
              </a:ext>
            </a:extLst>
          </p:cNvPr>
          <p:cNvSpPr/>
          <p:nvPr/>
        </p:nvSpPr>
        <p:spPr>
          <a:xfrm rot="1010125">
            <a:off x="1178227" y="165135"/>
            <a:ext cx="3295508" cy="3214226"/>
          </a:xfrm>
          <a:prstGeom prst="frame">
            <a:avLst>
              <a:gd name="adj1" fmla="val 474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748EFBEE-8D9F-40B0-B3EB-8247EDDAA16E}"/>
              </a:ext>
            </a:extLst>
          </p:cNvPr>
          <p:cNvSpPr/>
          <p:nvPr/>
        </p:nvSpPr>
        <p:spPr>
          <a:xfrm>
            <a:off x="65454" y="368252"/>
            <a:ext cx="5376905" cy="28133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12" tIns="34056" rIns="68112" bIns="34056" rtlCol="0" anchor="ctr"/>
          <a:lstStyle/>
          <a:p>
            <a:pPr algn="ctr" defTabSz="681186"/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200" b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nước? </a:t>
            </a:r>
            <a:endParaRPr lang="en-US" sz="3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un bright Royalty Free Vector Image - VectorStock">
            <a:extLst>
              <a:ext uri="{FF2B5EF4-FFF2-40B4-BE49-F238E27FC236}">
                <a16:creationId xmlns:a16="http://schemas.microsoft.com/office/drawing/2014/main" xmlns="" id="{7C2FCEA3-0357-429D-BC79-4B4C54710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0"/>
          <a:stretch/>
        </p:blipFill>
        <p:spPr bwMode="auto">
          <a:xfrm>
            <a:off x="6206838" y="0"/>
            <a:ext cx="2570292" cy="26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52D36B-750C-4A97-A769-4D157A2A9F19}"/>
              </a:ext>
            </a:extLst>
          </p:cNvPr>
          <p:cNvSpPr txBox="1"/>
          <p:nvPr/>
        </p:nvSpPr>
        <p:spPr>
          <a:xfrm>
            <a:off x="561679" y="3814327"/>
            <a:ext cx="3857921" cy="1176773"/>
          </a:xfrm>
          <a:prstGeom prst="rect">
            <a:avLst/>
          </a:prstGeom>
          <a:noFill/>
        </p:spPr>
        <p:txBody>
          <a:bodyPr wrap="square" lIns="68112" tIns="34056" rIns="68112" bIns="34056" rtlCol="0">
            <a:spAutoFit/>
          </a:bodyPr>
          <a:lstStyle/>
          <a:p>
            <a:pPr defTabSz="681186"/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TẬP BƠI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65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4" y="114340"/>
            <a:ext cx="2895599" cy="3076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47" y="114340"/>
            <a:ext cx="2676525" cy="3076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61" y="114340"/>
            <a:ext cx="2971800" cy="3076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32" y="3543369"/>
            <a:ext cx="9113520" cy="1384348"/>
          </a:xfrm>
          <a:prstGeom prst="rect">
            <a:avLst/>
          </a:prstGeom>
          <a:noFill/>
        </p:spPr>
        <p:txBody>
          <a:bodyPr wrap="square" lIns="90829" tIns="45400" rIns="90829" bIns="45400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69" name="Text Box 37"/>
          <p:cNvSpPr txBox="1">
            <a:spLocks noChangeArrowheads="1"/>
          </p:cNvSpPr>
          <p:nvPr/>
        </p:nvSpPr>
        <p:spPr bwMode="auto">
          <a:xfrm>
            <a:off x="8686800" y="5715061"/>
            <a:ext cx="184150" cy="2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3" tIns="45408" rIns="90843" bIns="4540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083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362" y="130934"/>
            <a:ext cx="7316788" cy="584145"/>
          </a:xfrm>
          <a:prstGeom prst="rect">
            <a:avLst/>
          </a:prstGeom>
          <a:noFill/>
        </p:spPr>
        <p:txBody>
          <a:bodyPr lIns="90843" tIns="45408" rIns="90843" bIns="45408">
            <a:spAutoFit/>
          </a:bodyPr>
          <a:lstStyle/>
          <a:p>
            <a:pPr defTabSz="9083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  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Nguyên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tắc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bơi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hoặc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bơi</a:t>
            </a:r>
            <a:endParaRPr lang="en-US" sz="3200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2297" name="Group 11"/>
          <p:cNvGrpSpPr>
            <a:grpSpLocks/>
          </p:cNvGrpSpPr>
          <p:nvPr/>
        </p:nvGrpSpPr>
        <p:grpSpPr bwMode="auto">
          <a:xfrm>
            <a:off x="368300" y="843722"/>
            <a:ext cx="3962400" cy="2222500"/>
            <a:chOff x="288" y="1920"/>
            <a:chExt cx="2496" cy="1680"/>
          </a:xfrm>
        </p:grpSpPr>
        <p:pic>
          <p:nvPicPr>
            <p:cNvPr id="12303" name="Picture 12" descr="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249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Oval 13"/>
            <p:cNvSpPr>
              <a:spLocks noChangeArrowheads="1"/>
            </p:cNvSpPr>
            <p:nvPr/>
          </p:nvSpPr>
          <p:spPr bwMode="auto">
            <a:xfrm>
              <a:off x="336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08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2298" name="Group 14"/>
          <p:cNvGrpSpPr>
            <a:grpSpLocks/>
          </p:cNvGrpSpPr>
          <p:nvPr/>
        </p:nvGrpSpPr>
        <p:grpSpPr bwMode="auto">
          <a:xfrm>
            <a:off x="4419600" y="861944"/>
            <a:ext cx="3975100" cy="2222500"/>
            <a:chOff x="2976" y="1920"/>
            <a:chExt cx="2504" cy="1680"/>
          </a:xfrm>
        </p:grpSpPr>
        <p:pic>
          <p:nvPicPr>
            <p:cNvPr id="12301" name="Picture 15" descr="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0"/>
              <a:ext cx="250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Oval 16"/>
            <p:cNvSpPr>
              <a:spLocks noChangeArrowheads="1"/>
            </p:cNvSpPr>
            <p:nvPr/>
          </p:nvSpPr>
          <p:spPr bwMode="auto">
            <a:xfrm>
              <a:off x="3024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08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04800" y="3206565"/>
            <a:ext cx="8642350" cy="224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3" tIns="45408" rIns="90843" bIns="4540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08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6600CC"/>
                </a:solidFill>
              </a:rPr>
              <a:t>Quan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sát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hình</a:t>
            </a:r>
            <a:r>
              <a:rPr lang="en-US" dirty="0">
                <a:solidFill>
                  <a:srgbClr val="6600CC"/>
                </a:solidFill>
              </a:rPr>
              <a:t> 4, 5 </a:t>
            </a:r>
            <a:r>
              <a:rPr lang="en-US" dirty="0" err="1">
                <a:solidFill>
                  <a:srgbClr val="6600CC"/>
                </a:solidFill>
              </a:rPr>
              <a:t>cùng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với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kiến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thức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của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bản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thân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hãy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trả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lời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các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câu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hỏi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sau</a:t>
            </a:r>
            <a:r>
              <a:rPr lang="en-US" dirty="0">
                <a:solidFill>
                  <a:srgbClr val="6600CC"/>
                </a:solidFill>
              </a:rPr>
              <a:t>:</a:t>
            </a:r>
          </a:p>
          <a:p>
            <a:pPr marL="510881" indent="-510881" defTabSz="9083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6600CC"/>
                </a:solidFill>
              </a:rPr>
              <a:t>Hình</a:t>
            </a:r>
            <a:r>
              <a:rPr lang="en-US" dirty="0">
                <a:solidFill>
                  <a:srgbClr val="6600CC"/>
                </a:solidFill>
              </a:rPr>
              <a:t> minh </a:t>
            </a:r>
            <a:r>
              <a:rPr lang="en-US" dirty="0" err="1">
                <a:solidFill>
                  <a:srgbClr val="6600CC"/>
                </a:solidFill>
              </a:rPr>
              <a:t>họa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cho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em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biết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điều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gì</a:t>
            </a:r>
            <a:r>
              <a:rPr lang="en-US" dirty="0">
                <a:solidFill>
                  <a:srgbClr val="6600CC"/>
                </a:solidFill>
              </a:rPr>
              <a:t>?</a:t>
            </a:r>
          </a:p>
          <a:p>
            <a:pPr marL="510881" indent="-510881" defTabSz="9083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6600CC"/>
                </a:solidFill>
              </a:rPr>
              <a:t>Nên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tập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bơi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và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đi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bơi</a:t>
            </a:r>
            <a:r>
              <a:rPr lang="en-US" dirty="0">
                <a:solidFill>
                  <a:srgbClr val="6600CC"/>
                </a:solidFill>
              </a:rPr>
              <a:t> ở </a:t>
            </a:r>
            <a:r>
              <a:rPr lang="en-US" dirty="0" err="1">
                <a:solidFill>
                  <a:srgbClr val="6600CC"/>
                </a:solidFill>
              </a:rPr>
              <a:t>đâu</a:t>
            </a:r>
            <a:r>
              <a:rPr lang="en-US" dirty="0">
                <a:solidFill>
                  <a:srgbClr val="6600CC"/>
                </a:solidFill>
              </a:rPr>
              <a:t>?</a:t>
            </a:r>
          </a:p>
          <a:p>
            <a:pPr marL="510881" indent="-510881" defTabSz="9083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6600CC"/>
                </a:solidFill>
              </a:rPr>
              <a:t>Trước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và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sau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khi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bơi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cần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làm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err="1">
                <a:solidFill>
                  <a:srgbClr val="6600CC"/>
                </a:solidFill>
              </a:rPr>
              <a:t>gì</a:t>
            </a:r>
            <a:r>
              <a:rPr lang="en-US" dirty="0">
                <a:solidFill>
                  <a:srgbClr val="66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4658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52669" y="190500"/>
            <a:ext cx="4190999" cy="4254500"/>
            <a:chOff x="336" y="2069"/>
            <a:chExt cx="2496" cy="1680"/>
          </a:xfrm>
        </p:grpSpPr>
        <p:pic>
          <p:nvPicPr>
            <p:cNvPr id="7" name="Picture 8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2069"/>
              <a:ext cx="249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36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495800" y="190500"/>
            <a:ext cx="4419600" cy="4254500"/>
            <a:chOff x="2976" y="1996"/>
            <a:chExt cx="2504" cy="1680"/>
          </a:xfrm>
        </p:grpSpPr>
        <p:pic>
          <p:nvPicPr>
            <p:cNvPr id="10" name="Picture 11" descr="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1996"/>
              <a:ext cx="250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024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762000" y="4690456"/>
            <a:ext cx="7924800" cy="522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829" tIns="45400" rIns="90829" bIns="45400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em biết điều gì ?</a:t>
            </a:r>
          </a:p>
        </p:txBody>
      </p:sp>
    </p:spTree>
    <p:extLst>
      <p:ext uri="{BB962C8B-B14F-4D97-AF65-F5344CB8AC3E}">
        <p14:creationId xmlns:p14="http://schemas.microsoft.com/office/powerpoint/2010/main" val="40649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A4636A-19DE-4B51-B97D-A1FBBA00171A}"/>
              </a:ext>
            </a:extLst>
          </p:cNvPr>
          <p:cNvSpPr/>
          <p:nvPr/>
        </p:nvSpPr>
        <p:spPr>
          <a:xfrm>
            <a:off x="994276" y="318178"/>
            <a:ext cx="7155464" cy="718299"/>
          </a:xfrm>
          <a:prstGeom prst="rect">
            <a:avLst/>
          </a:prstGeom>
          <a:noFill/>
        </p:spPr>
        <p:txBody>
          <a:bodyPr wrap="none" lIns="71268" tIns="35636" rIns="71268" bIns="35636">
            <a:spAutoFit/>
          </a:bodyPr>
          <a:lstStyle/>
          <a:p>
            <a:pPr algn="ctr" defTabSz="712691"/>
            <a:r>
              <a:rPr lang="en-US" sz="4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C9C2BA-CB81-480A-A06C-E7F070D8C19E}"/>
              </a:ext>
            </a:extLst>
          </p:cNvPr>
          <p:cNvSpPr/>
          <p:nvPr/>
        </p:nvSpPr>
        <p:spPr>
          <a:xfrm>
            <a:off x="373897" y="1510616"/>
            <a:ext cx="8201024" cy="841409"/>
          </a:xfrm>
          <a:prstGeom prst="rect">
            <a:avLst/>
          </a:prstGeom>
        </p:spPr>
        <p:txBody>
          <a:bodyPr wrap="square" lIns="71268" tIns="35636" rIns="71268" bIns="35636">
            <a:spAutoFit/>
          </a:bodyPr>
          <a:lstStyle/>
          <a:p>
            <a:pPr algn="just" defTabSz="712691"/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Tai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nạn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đuối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nước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(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chết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đuối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) là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tình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trạng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thiếu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oxy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do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cơ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thể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bị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chìm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trong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nước</a:t>
            </a:r>
            <a:r>
              <a:rPr lang="fr-FR" sz="25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có</a:t>
            </a:r>
            <a:r>
              <a:rPr lang="fr-FR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thể</a:t>
            </a:r>
            <a:r>
              <a:rPr lang="fr-FR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dẫn</a:t>
            </a:r>
            <a:r>
              <a:rPr lang="fr-FR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đến</a:t>
            </a:r>
            <a:r>
              <a:rPr lang="fr-FR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tử</a:t>
            </a:r>
            <a:r>
              <a:rPr lang="fr-FR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vong</a:t>
            </a:r>
            <a:r>
              <a:rPr lang="fr-FR" sz="25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. 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084DF0-D883-4DD7-8821-7A169DDDD0B8}"/>
              </a:ext>
            </a:extLst>
          </p:cNvPr>
          <p:cNvSpPr/>
          <p:nvPr/>
        </p:nvSpPr>
        <p:spPr>
          <a:xfrm>
            <a:off x="413304" y="2628900"/>
            <a:ext cx="4621401" cy="1995572"/>
          </a:xfrm>
          <a:prstGeom prst="rect">
            <a:avLst/>
          </a:prstGeom>
        </p:spPr>
        <p:txBody>
          <a:bodyPr wrap="square" lIns="71268" tIns="35636" rIns="71268" bIns="35636">
            <a:spAutoFit/>
          </a:bodyPr>
          <a:lstStyle/>
          <a:p>
            <a:pPr algn="just" defTabSz="712691"/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Trên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thực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tế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,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một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số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người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bị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ngạt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thở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do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nước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vẫn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có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khả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năng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được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cứu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sống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.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Vì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vậy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,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những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chuyên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gia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y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tế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đã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dùng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thuật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ngữ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«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đuối</a:t>
            </a:r>
            <a:r>
              <a:rPr lang="fr-FR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fr-FR" sz="25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nước</a:t>
            </a:r>
            <a:r>
              <a:rPr lang="fr-FR" sz="2500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 »</a:t>
            </a:r>
            <a:endParaRPr lang="en-US" sz="2500" dirty="0">
              <a:solidFill>
                <a:prstClr val="black"/>
              </a:solidFill>
            </a:endParaRPr>
          </a:p>
        </p:txBody>
      </p:sp>
      <p:pic>
        <p:nvPicPr>
          <p:cNvPr id="6148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xmlns="" id="{2539D602-DD09-4FD3-AA11-E5135977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459966"/>
            <a:ext cx="3751628" cy="29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7700" y="114300"/>
            <a:ext cx="4464496" cy="4140200"/>
            <a:chOff x="288" y="1920"/>
            <a:chExt cx="2496" cy="1680"/>
          </a:xfrm>
        </p:grpSpPr>
        <p:pic>
          <p:nvPicPr>
            <p:cNvPr id="8" name="Picture 8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920"/>
              <a:ext cx="249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6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679505" y="190500"/>
            <a:ext cx="4235896" cy="4127500"/>
            <a:chOff x="2976" y="1920"/>
            <a:chExt cx="2504" cy="1636"/>
          </a:xfrm>
        </p:grpSpPr>
        <p:pic>
          <p:nvPicPr>
            <p:cNvPr id="11" name="Picture 11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920"/>
              <a:ext cx="2504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024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4508570"/>
            <a:ext cx="4248472" cy="891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829" tIns="45400" rIns="90829" bIns="45400" rtlCol="0">
            <a:spAutoFit/>
          </a:bodyPr>
          <a:lstStyle/>
          <a:p>
            <a:pPr algn="ctr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Hình 4 : Các bạn nhỏ đang bơi ở bể bơi đông người.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445104"/>
            <a:ext cx="4495800" cy="12920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829" tIns="45400" rIns="90829" bIns="45400" rtlCol="0">
            <a:spAutoFit/>
          </a:bodyPr>
          <a:lstStyle/>
          <a:p>
            <a:pPr algn="ctr"/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Hình 5 : Các bạn nhỏ đang bơi ở biển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7700" y="114300"/>
            <a:ext cx="4464496" cy="4140200"/>
            <a:chOff x="288" y="1920"/>
            <a:chExt cx="2496" cy="1680"/>
          </a:xfrm>
        </p:grpSpPr>
        <p:pic>
          <p:nvPicPr>
            <p:cNvPr id="8" name="Picture 8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920"/>
              <a:ext cx="249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6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79505" y="114300"/>
            <a:ext cx="4235896" cy="4203700"/>
            <a:chOff x="2976" y="1920"/>
            <a:chExt cx="2504" cy="1636"/>
          </a:xfrm>
        </p:grpSpPr>
        <p:pic>
          <p:nvPicPr>
            <p:cNvPr id="11" name="Picture 11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920"/>
              <a:ext cx="2504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024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609600" y="4533900"/>
            <a:ext cx="6172200" cy="685800"/>
          </a:xfrm>
          <a:prstGeom prst="rect">
            <a:avLst/>
          </a:prstGeom>
        </p:spPr>
        <p:txBody>
          <a:bodyPr wrap="none" lIns="90829" tIns="45400" rIns="90829" bIns="45400" fromWordArt="1">
            <a:prstTxWarp prst="textPlain">
              <a:avLst>
                <a:gd name="adj" fmla="val 49234"/>
              </a:avLst>
            </a:prstTxWarp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images663389_IMG_Thay_giao_day_boi_cho_HS_khoi_4_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9" y="190708"/>
            <a:ext cx="2843212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114300"/>
            <a:ext cx="3206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14303"/>
            <a:ext cx="2971800" cy="424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4508571"/>
            <a:ext cx="8534400" cy="1076572"/>
          </a:xfrm>
          <a:prstGeom prst="rect">
            <a:avLst/>
          </a:prstGeom>
          <a:noFill/>
        </p:spPr>
        <p:txBody>
          <a:bodyPr wrap="square" lIns="90829" tIns="45400" rIns="90829" bIns="45400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7700" y="266700"/>
            <a:ext cx="4464496" cy="4368800"/>
            <a:chOff x="288" y="1920"/>
            <a:chExt cx="2496" cy="1680"/>
          </a:xfrm>
        </p:grpSpPr>
        <p:pic>
          <p:nvPicPr>
            <p:cNvPr id="8" name="Picture 8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920"/>
              <a:ext cx="249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36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79505" y="266700"/>
            <a:ext cx="4235896" cy="4368800"/>
            <a:chOff x="2976" y="1920"/>
            <a:chExt cx="2504" cy="1636"/>
          </a:xfrm>
        </p:grpSpPr>
        <p:pic>
          <p:nvPicPr>
            <p:cNvPr id="11" name="Picture 11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920"/>
              <a:ext cx="2504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024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990600" y="4761749"/>
            <a:ext cx="6725567" cy="762751"/>
          </a:xfrm>
          <a:prstGeom prst="rect">
            <a:avLst/>
          </a:prstGeom>
        </p:spPr>
        <p:txBody>
          <a:bodyPr wrap="none" lIns="90829" tIns="45400" rIns="90829" bIns="45400" fromWordArt="1">
            <a:prstTxWarp prst="textPlain">
              <a:avLst>
                <a:gd name="adj" fmla="val 49234"/>
              </a:avLst>
            </a:prstTxWarp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24108"/>
            <a:ext cx="4419600" cy="39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 descr="ANd9GcTVyox1LSvDhguJInEKVJb6VJkzt46HL6qcJpQmgj75Rq33Y9p3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75" y="724108"/>
            <a:ext cx="4419599" cy="39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801506" y="266908"/>
            <a:ext cx="5007592" cy="362479"/>
          </a:xfrm>
          <a:prstGeom prst="rect">
            <a:avLst/>
          </a:prstGeom>
        </p:spPr>
        <p:txBody>
          <a:bodyPr wrap="none" lIns="90829" tIns="45400" rIns="90829" bIns="45400" fromWordArt="1">
            <a:prstTxWarp prst="textPlain">
              <a:avLst>
                <a:gd name="adj" fmla="val 49234"/>
              </a:avLst>
            </a:prstTxWarp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6200" y="4732999"/>
            <a:ext cx="8763000" cy="830350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Administrator\Pictures\20150614111254-t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11" y="952500"/>
            <a:ext cx="772421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804718" y="419308"/>
            <a:ext cx="5791200" cy="362479"/>
          </a:xfrm>
          <a:prstGeom prst="rect">
            <a:avLst/>
          </a:prstGeom>
        </p:spPr>
        <p:txBody>
          <a:bodyPr wrap="none" lIns="90829" tIns="45400" rIns="90829" bIns="45400" fromWordArt="1">
            <a:prstTxWarp prst="textPlain">
              <a:avLst>
                <a:gd name="adj" fmla="val 49234"/>
              </a:avLst>
            </a:prstTxWarp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104961"/>
            <a:ext cx="8077200" cy="3785005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chung,vệ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295400" y="419308"/>
            <a:ext cx="5791200" cy="362479"/>
          </a:xfrm>
          <a:prstGeom prst="rect">
            <a:avLst/>
          </a:prstGeom>
        </p:spPr>
        <p:txBody>
          <a:bodyPr wrap="none" lIns="90829" tIns="45400" rIns="90829" bIns="45400" fromWordArt="1">
            <a:prstTxWarp prst="textPlain">
              <a:avLst>
                <a:gd name="adj" fmla="val 49234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TRƯỚC KHI BƠI VÀ SAU KHI BƠI CẦN CHÚ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191076"/>
            <a:ext cx="8763000" cy="1569014"/>
          </a:xfrm>
          <a:prstGeom prst="rect">
            <a:avLst/>
          </a:prstGeom>
          <a:noFill/>
        </p:spPr>
        <p:txBody>
          <a:bodyPr wrap="square" lIns="90829" tIns="45400" rIns="90829" bIns="45400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52400" y="266700"/>
            <a:ext cx="4464496" cy="3924300"/>
            <a:chOff x="288" y="1920"/>
            <a:chExt cx="2496" cy="1680"/>
          </a:xfrm>
        </p:grpSpPr>
        <p:pic>
          <p:nvPicPr>
            <p:cNvPr id="10" name="Picture 8" descr="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920"/>
              <a:ext cx="249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679505" y="266700"/>
            <a:ext cx="4235896" cy="4051300"/>
            <a:chOff x="2976" y="1920"/>
            <a:chExt cx="2504" cy="1636"/>
          </a:xfrm>
        </p:grpSpPr>
        <p:pic>
          <p:nvPicPr>
            <p:cNvPr id="13" name="Picture 11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920"/>
              <a:ext cx="2504" cy="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024" y="3216"/>
              <a:ext cx="296" cy="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" y="4238964"/>
            <a:ext cx="8458200" cy="522574"/>
          </a:xfrm>
          <a:prstGeom prst="rect">
            <a:avLst/>
          </a:prstGeom>
          <a:noFill/>
        </p:spPr>
        <p:txBody>
          <a:bodyPr wrap="square" lIns="90829" tIns="45400" rIns="90829" bIns="45400" rtlCol="0">
            <a:spAutoFit/>
          </a:bodyPr>
          <a:lstStyle/>
          <a:p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bơi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28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2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tuân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thủ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nguyên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tắc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2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37" y="1028700"/>
            <a:ext cx="8640960" cy="891906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lIns="90829" tIns="45400" rIns="90829" bIns="45400" rtlCol="0">
            <a:spAutoFit/>
          </a:bodyPr>
          <a:lstStyle/>
          <a:p>
            <a:pPr algn="just" defTabSz="908300">
              <a:defRPr/>
            </a:pPr>
            <a:r>
              <a:rPr lang="en-US" sz="2600" b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Tình</a:t>
            </a:r>
            <a:r>
              <a:rPr lang="en-US" sz="2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b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huống</a:t>
            </a:r>
            <a:r>
              <a:rPr lang="en-US" sz="2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</a:t>
            </a:r>
            <a:r>
              <a:rPr lang="vi-VN" sz="2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2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vừa chơi đá bóng về,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rủ 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ra hồ để tắm. Nếu là 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em sẽ ứng xử như thế nào ?</a:t>
            </a:r>
            <a:endParaRPr lang="en-US" sz="26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72" y="2476500"/>
            <a:ext cx="8640960" cy="1292015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lIns="90829" tIns="45400" rIns="90829" bIns="45400" rtlCol="0">
            <a:spAutoFit/>
          </a:bodyPr>
          <a:lstStyle/>
          <a:p>
            <a:pPr algn="just" defTabSz="908300">
              <a:defRPr/>
            </a:pPr>
            <a:r>
              <a:rPr lang="en-US" sz="2600" b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Tính</a:t>
            </a:r>
            <a:r>
              <a:rPr lang="en-US" sz="2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b="1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huồng</a:t>
            </a:r>
            <a:r>
              <a:rPr lang="en-US" sz="2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</a:t>
            </a:r>
            <a:r>
              <a:rPr lang="vi-VN" sz="2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en-US" sz="2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Nga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thấy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xmlns="" id="{20161FB2-4223-4896-A098-05B7F1F365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59816"/>
            <a:ext cx="6096000" cy="692684"/>
          </a:xfrm>
          <a:prstGeom prst="rect">
            <a:avLst/>
          </a:prstGeom>
        </p:spPr>
        <p:txBody>
          <a:bodyPr wrap="none" lIns="90843" tIns="45408" rIns="90843" bIns="45408" fromWordArt="1">
            <a:prstTxWarp prst="textPlain">
              <a:avLst>
                <a:gd name="adj" fmla="val 49515"/>
              </a:avLst>
            </a:prstTxWarp>
          </a:bodyPr>
          <a:lstStyle/>
          <a:p>
            <a:pPr algn="ctr" defTabSz="908300"/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55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hildren playing soccer - Stock Illustration [26099344] - PIXTA">
            <a:extLst>
              <a:ext uri="{FF2B5EF4-FFF2-40B4-BE49-F238E27FC236}">
                <a16:creationId xmlns:a16="http://schemas.microsoft.com/office/drawing/2014/main" xmlns="" id="{45024A93-A5C8-4E13-BDF4-9E02D86C8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2174" r="5555" b="17850"/>
          <a:stretch/>
        </p:blipFill>
        <p:spPr bwMode="auto">
          <a:xfrm>
            <a:off x="800100" y="1182688"/>
            <a:ext cx="268605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xmlns="" id="{31D51228-9292-4420-A02A-5EFDBF4A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3"/>
            <a:ext cx="3628542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3A02DEAA-234E-4070-B789-AE4A36D6E150}"/>
              </a:ext>
            </a:extLst>
          </p:cNvPr>
          <p:cNvSpPr/>
          <p:nvPr/>
        </p:nvSpPr>
        <p:spPr>
          <a:xfrm>
            <a:off x="4097655" y="2476500"/>
            <a:ext cx="5715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890" tIns="35453" rIns="70890" bIns="35453" rtlCol="0" anchor="ctr"/>
          <a:lstStyle/>
          <a:p>
            <a:pPr algn="ctr" defTabSz="708976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C74E2D-57A1-43B8-B519-3B197A880A4C}"/>
              </a:ext>
            </a:extLst>
          </p:cNvPr>
          <p:cNvSpPr txBox="1"/>
          <p:nvPr/>
        </p:nvSpPr>
        <p:spPr>
          <a:xfrm>
            <a:off x="304801" y="3940231"/>
            <a:ext cx="8534400" cy="84104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0890" tIns="35453" rIns="70890" bIns="35453" rtlCol="0">
            <a:spAutoFit/>
          </a:bodyPr>
          <a:lstStyle/>
          <a:p>
            <a:pPr algn="just" defTabSz="708976"/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Tình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huống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</a:t>
            </a:r>
            <a:r>
              <a: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Nam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 chơi đá bóng về,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rủ 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hồ để tắm. Nếu là 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em sẽ ứng xử như thế nào ?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76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òng tránh tai nạn đuối nước">
            <a:hlinkClick r:id="" action="ppaction://media"/>
            <a:extLst>
              <a:ext uri="{FF2B5EF4-FFF2-40B4-BE49-F238E27FC236}">
                <a16:creationId xmlns:a16="http://schemas.microsoft.com/office/drawing/2014/main" xmlns="" id="{5B23BCA6-F930-4C33-960D-5DB1B0D3AC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114301"/>
            <a:ext cx="8991600" cy="52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òng tránh tai nạn đuối nước- Cách phòng tránh đuối nước cho trẻ em | Ủy  Ban Nhân Dân Xã Ninh Xuân | uy-ban-nhan-dan-xa-ninh-xuan">
            <a:extLst>
              <a:ext uri="{FF2B5EF4-FFF2-40B4-BE49-F238E27FC236}">
                <a16:creationId xmlns:a16="http://schemas.microsoft.com/office/drawing/2014/main" xmlns="" id="{8106477E-9344-490C-B3A8-E03D5897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13618"/>
            <a:ext cx="5543550" cy="33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37436F-00F6-4E3E-9F8A-0057A5882841}"/>
              </a:ext>
            </a:extLst>
          </p:cNvPr>
          <p:cNvSpPr txBox="1"/>
          <p:nvPr/>
        </p:nvSpPr>
        <p:spPr>
          <a:xfrm>
            <a:off x="171450" y="4203743"/>
            <a:ext cx="8801100" cy="122579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0922" tIns="35469" rIns="70922" bIns="35469" rtlCol="0">
            <a:spAutoFit/>
          </a:bodyPr>
          <a:lstStyle/>
          <a:p>
            <a:pPr algn="just" defTabSz="709288"/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Tình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huống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học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Nga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thấy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038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96329"/>
            <a:ext cx="8686800" cy="953461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50208" y="1104971"/>
            <a:ext cx="8686800" cy="2861676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pPr algn="just">
              <a:tabLst>
                <a:tab pos="454085" algn="l"/>
              </a:tabLst>
              <a:defRPr/>
            </a:pP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Chum,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vại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454085" algn="l"/>
              </a:tabLst>
              <a:defRPr/>
            </a:pP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191" y="3862176"/>
            <a:ext cx="8763000" cy="522574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58417" y="4377143"/>
            <a:ext cx="8915400" cy="1015016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342636"/>
            <a:ext cx="8458200" cy="4699000"/>
            <a:chOff x="240" y="259"/>
            <a:chExt cx="5328" cy="3552"/>
          </a:xfrm>
          <a:blipFill>
            <a:blip r:embed="rId3"/>
            <a:tile tx="0" ty="0" sx="100000" sy="100000" flip="none" algn="tl"/>
          </a:blipFill>
        </p:grpSpPr>
        <p:sp>
          <p:nvSpPr>
            <p:cNvPr id="16392" name="AutoShape 5"/>
            <p:cNvSpPr>
              <a:spLocks noChangeArrowheads="1"/>
            </p:cNvSpPr>
            <p:nvPr/>
          </p:nvSpPr>
          <p:spPr bwMode="auto">
            <a:xfrm>
              <a:off x="240" y="259"/>
              <a:ext cx="5280" cy="3552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576" y="681"/>
              <a:ext cx="4992" cy="3001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>
                <a:tabLst>
                  <a:tab pos="454085" algn="l"/>
                </a:tabLst>
                <a:defRPr/>
              </a:pP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 -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đùa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suối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Giếng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nắp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đậy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. Chum,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vại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nắp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đậy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tabLst>
                  <a:tab pos="454085" algn="l"/>
                </a:tabLst>
                <a:defRPr/>
              </a:pP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 -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Chấp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Tuyệt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lội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suối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lũ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dông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bão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tabLst>
                  <a:tab pos="454085" algn="l"/>
                </a:tabLst>
                <a:defRPr/>
              </a:pP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  -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cứu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hộ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tuân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vực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8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733800" y="114300"/>
            <a:ext cx="1447800" cy="508000"/>
          </a:xfrm>
          <a:prstGeom prst="rect">
            <a:avLst/>
          </a:prstGeom>
        </p:spPr>
        <p:txBody>
          <a:bodyPr wrap="none" lIns="90829" tIns="45400" rIns="90829" bIns="4540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HỌC: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ml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1"/>
            <a:ext cx="8534400" cy="1367459"/>
          </a:xfrm>
          <a:prstGeom prst="rect">
            <a:avLst/>
          </a:prstGeom>
          <a:noFill/>
        </p:spPr>
        <p:txBody>
          <a:bodyPr wrap="none" lIns="90829" tIns="45400" rIns="90829" bIns="45400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254721"/>
            <a:ext cx="8534400" cy="1367459"/>
          </a:xfrm>
          <a:prstGeom prst="rect">
            <a:avLst/>
          </a:prstGeom>
          <a:noFill/>
        </p:spPr>
        <p:txBody>
          <a:bodyPr wrap="none" lIns="90829" tIns="45400" rIns="90829" bIns="45400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34795124"/>
      </p:ext>
    </p:extLst>
  </p:cSld>
  <p:clrMapOvr>
    <a:masterClrMapping/>
  </p:clrMapOvr>
  <p:transition spd="slow">
    <p:dissolv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18"/>
            <a:ext cx="8896350" cy="58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29" tIns="45400" rIns="90829" bIns="454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971800" y="723902"/>
            <a:ext cx="2819400" cy="3201747"/>
            <a:chOff x="1872" y="1344"/>
            <a:chExt cx="1680" cy="1728"/>
          </a:xfrm>
        </p:grpSpPr>
        <p:pic>
          <p:nvPicPr>
            <p:cNvPr id="9" name="Picture 17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1344"/>
              <a:ext cx="168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881" y="280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0" y="723902"/>
            <a:ext cx="2895600" cy="3142987"/>
            <a:chOff x="96" y="1344"/>
            <a:chExt cx="1728" cy="1728"/>
          </a:xfrm>
        </p:grpSpPr>
        <p:pic>
          <p:nvPicPr>
            <p:cNvPr id="12" name="Picture 20" descr="1"/>
            <p:cNvPicPr>
              <a:picLocks noChangeAspect="1" noChangeArrowheads="1"/>
            </p:cNvPicPr>
            <p:nvPr/>
          </p:nvPicPr>
          <p:blipFill>
            <a:blip r:embed="rId3"/>
            <a:srcRect b="14468"/>
            <a:stretch>
              <a:fillRect/>
            </a:stretch>
          </p:blipFill>
          <p:spPr bwMode="auto">
            <a:xfrm>
              <a:off x="96" y="1344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114" y="2793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5951808" y="723902"/>
            <a:ext cx="3192192" cy="3142987"/>
            <a:chOff x="3600" y="1344"/>
            <a:chExt cx="2064" cy="1728"/>
          </a:xfrm>
        </p:grpSpPr>
        <p:pic>
          <p:nvPicPr>
            <p:cNvPr id="15" name="Picture 23" descr="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1344"/>
              <a:ext cx="206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3609" y="28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27" name="Rectangle 25"/>
          <p:cNvSpPr>
            <a:spLocks noChangeArrowheads="1"/>
          </p:cNvSpPr>
          <p:nvPr/>
        </p:nvSpPr>
        <p:spPr bwMode="auto">
          <a:xfrm rot="10800000" flipV="1">
            <a:off x="30160" y="3972971"/>
            <a:ext cx="9018590" cy="156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829" tIns="45400" rIns="90829" bIns="4540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1,2,3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4085" indent="-454085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 rot="10800000" flipV="1">
            <a:off x="228600" y="2559265"/>
            <a:ext cx="8915400" cy="347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829" tIns="45400" rIns="90829" bIns="4540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33401" y="254491"/>
            <a:ext cx="7758332" cy="2907308"/>
            <a:chOff x="96" y="1344"/>
            <a:chExt cx="1728" cy="1728"/>
          </a:xfrm>
        </p:grpSpPr>
        <p:pic>
          <p:nvPicPr>
            <p:cNvPr id="7" name="Picture 20" descr="1"/>
            <p:cNvPicPr>
              <a:picLocks noChangeAspect="1" noChangeArrowheads="1"/>
            </p:cNvPicPr>
            <p:nvPr/>
          </p:nvPicPr>
          <p:blipFill>
            <a:blip r:embed="rId2"/>
            <a:srcRect b="14468"/>
            <a:stretch>
              <a:fillRect/>
            </a:stretch>
          </p:blipFill>
          <p:spPr bwMode="auto">
            <a:xfrm>
              <a:off x="96" y="1344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114" y="2793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7808" y="3238571"/>
            <a:ext cx="8991600" cy="1815235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114300"/>
            <a:ext cx="8686800" cy="3327823"/>
            <a:chOff x="1872" y="1344"/>
            <a:chExt cx="1680" cy="1698"/>
          </a:xfrm>
        </p:grpSpPr>
        <p:pic>
          <p:nvPicPr>
            <p:cNvPr id="7" name="Picture 17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1344"/>
              <a:ext cx="1680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1881" y="280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" y="3467215"/>
            <a:ext cx="8458200" cy="2061457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309706"/>
            <a:ext cx="8153400" cy="31115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52400" y="114320"/>
            <a:ext cx="8839200" cy="3235619"/>
            <a:chOff x="3600" y="1344"/>
            <a:chExt cx="2064" cy="1728"/>
          </a:xfrm>
        </p:grpSpPr>
        <p:pic>
          <p:nvPicPr>
            <p:cNvPr id="7" name="Picture 23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1344"/>
              <a:ext cx="206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3609" y="282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0943" y="3437520"/>
            <a:ext cx="8991600" cy="2276900"/>
          </a:xfrm>
          <a:prstGeom prst="rect">
            <a:avLst/>
          </a:prstGeom>
        </p:spPr>
        <p:txBody>
          <a:bodyPr wrap="square" lIns="90829" tIns="45400" rIns="90829" bIns="45400">
            <a:spAutoFit/>
          </a:bodyPr>
          <a:lstStyle/>
          <a:p>
            <a:r>
              <a:rPr lang="en-US" sz="3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699E13F1-DFAF-46DA-AD07-98557294396A}"/>
              </a:ext>
            </a:extLst>
          </p:cNvPr>
          <p:cNvSpPr/>
          <p:nvPr/>
        </p:nvSpPr>
        <p:spPr>
          <a:xfrm>
            <a:off x="2014550" y="825501"/>
            <a:ext cx="5114925" cy="27305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101" tIns="34051" rIns="68101" bIns="34051" rtlCol="0" anchor="ctr"/>
          <a:lstStyle/>
          <a:p>
            <a:pPr algn="ctr" defTabSz="681077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9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71500"/>
            <a:ext cx="390906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686448"/>
            <a:ext cx="37719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Graphic 4" descr="Checkmark">
            <a:extLst>
              <a:ext uri="{FF2B5EF4-FFF2-40B4-BE49-F238E27FC236}">
                <a16:creationId xmlns:a16="http://schemas.microsoft.com/office/drawing/2014/main" xmlns="" id="{95B159D7-54DE-4DDF-9175-E129CD679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23318" y="3581400"/>
            <a:ext cx="834182" cy="1117138"/>
          </a:xfrm>
          <a:prstGeom prst="rect">
            <a:avLst/>
          </a:prstGeom>
        </p:spPr>
      </p:pic>
      <p:pic>
        <p:nvPicPr>
          <p:cNvPr id="9" name="Graphic 4" descr="Checkmark">
            <a:extLst>
              <a:ext uri="{FF2B5EF4-FFF2-40B4-BE49-F238E27FC236}">
                <a16:creationId xmlns:a16="http://schemas.microsoft.com/office/drawing/2014/main" xmlns="" id="{95B159D7-54DE-4DDF-9175-E129CD679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00907" y="4698539"/>
            <a:ext cx="1005425" cy="11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EB8A5E"/>
      </a:accent1>
      <a:accent2>
        <a:srgbClr val="C39D36"/>
      </a:accent2>
      <a:accent3>
        <a:srgbClr val="9CA950"/>
      </a:accent3>
      <a:accent4>
        <a:srgbClr val="72B43E"/>
      </a:accent4>
      <a:accent5>
        <a:srgbClr val="34BA31"/>
      </a:accent5>
      <a:accent6>
        <a:srgbClr val="35B768"/>
      </a:accent6>
      <a:hlink>
        <a:srgbClr val="5E899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ppt/theme/theme4.xml><?xml version="1.0" encoding="utf-8"?>
<a:theme xmlns:a="http://schemas.openxmlformats.org/drawingml/2006/main" name="1_Sketchy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EB8A5E"/>
      </a:accent1>
      <a:accent2>
        <a:srgbClr val="C39D36"/>
      </a:accent2>
      <a:accent3>
        <a:srgbClr val="9CA950"/>
      </a:accent3>
      <a:accent4>
        <a:srgbClr val="72B43E"/>
      </a:accent4>
      <a:accent5>
        <a:srgbClr val="34BA31"/>
      </a:accent5>
      <a:accent6>
        <a:srgbClr val="35B768"/>
      </a:accent6>
      <a:hlink>
        <a:srgbClr val="5E899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ppt/theme/theme5.xml><?xml version="1.0" encoding="utf-8"?>
<a:theme xmlns:a="http://schemas.openxmlformats.org/drawingml/2006/main" name="8_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1198</Words>
  <Application>Microsoft Office PowerPoint</Application>
  <PresentationFormat>On-screen Show (16:10)</PresentationFormat>
  <Paragraphs>90</Paragraphs>
  <Slides>33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Office Theme</vt:lpstr>
      <vt:lpstr>12_Office Theme</vt:lpstr>
      <vt:lpstr>SketchyVTI</vt:lpstr>
      <vt:lpstr>1_SketchyVTI</vt:lpstr>
      <vt:lpstr>8_Office Theme</vt:lpstr>
      <vt:lpstr>1_Default Design</vt:lpstr>
      <vt:lpstr>5_Office Theme</vt:lpstr>
      <vt:lpstr>10_Office Theme</vt:lpstr>
      <vt:lpstr>4_Office Theme</vt:lpstr>
      <vt:lpstr>11_Office Theme</vt:lpstr>
      <vt:lpstr>13_Office Theme</vt:lpstr>
      <vt:lpstr>14_Office Theme</vt:lpstr>
      <vt:lpstr>15_Office Theme</vt:lpstr>
      <vt:lpstr>16_Office Theme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Admin</cp:lastModifiedBy>
  <cp:revision>268</cp:revision>
  <dcterms:created xsi:type="dcterms:W3CDTF">2019-10-14T12:42:13Z</dcterms:created>
  <dcterms:modified xsi:type="dcterms:W3CDTF">2022-11-01T02:38:45Z</dcterms:modified>
</cp:coreProperties>
</file>